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6"/>
  </p:notesMasterIdLst>
  <p:handoutMasterIdLst>
    <p:handoutMasterId r:id="rId37"/>
  </p:handoutMasterIdLst>
  <p:sldIdLst>
    <p:sldId id="257" r:id="rId5"/>
    <p:sldId id="258" r:id="rId6"/>
    <p:sldId id="452" r:id="rId7"/>
    <p:sldId id="437" r:id="rId8"/>
    <p:sldId id="326" r:id="rId9"/>
    <p:sldId id="273" r:id="rId10"/>
    <p:sldId id="274" r:id="rId11"/>
    <p:sldId id="426" r:id="rId12"/>
    <p:sldId id="391" r:id="rId13"/>
    <p:sldId id="390" r:id="rId14"/>
    <p:sldId id="284" r:id="rId15"/>
    <p:sldId id="454" r:id="rId16"/>
    <p:sldId id="392" r:id="rId17"/>
    <p:sldId id="322" r:id="rId18"/>
    <p:sldId id="509" r:id="rId19"/>
    <p:sldId id="500" r:id="rId20"/>
    <p:sldId id="510" r:id="rId21"/>
    <p:sldId id="511" r:id="rId22"/>
    <p:sldId id="501" r:id="rId23"/>
    <p:sldId id="394" r:id="rId24"/>
    <p:sldId id="395" r:id="rId25"/>
    <p:sldId id="499" r:id="rId26"/>
    <p:sldId id="502" r:id="rId27"/>
    <p:sldId id="497" r:id="rId28"/>
    <p:sldId id="444" r:id="rId29"/>
    <p:sldId id="445" r:id="rId30"/>
    <p:sldId id="505" r:id="rId31"/>
    <p:sldId id="466" r:id="rId32"/>
    <p:sldId id="464" r:id="rId33"/>
    <p:sldId id="280" r:id="rId34"/>
    <p:sldId id="512" r:id="rId35"/>
  </p:sldIdLst>
  <p:sldSz cx="9144000" cy="6858000" type="screen4x3"/>
  <p:notesSz cx="6858000" cy="9144000"/>
  <p:defaultTextStyle>
    <a:defPPr>
      <a:defRPr lang="nl-B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521415D9-36F7-43E2-AB2F-B90AF26B5E84}">
      <p14:sectionLst xmlns:p14="http://schemas.microsoft.com/office/powerpoint/2010/main">
        <p14:section name="Standaardsectie" id="{9F23BD33-9EC0-4983-8E55-8BE9543FA3F0}">
          <p14:sldIdLst>
            <p14:sldId id="257"/>
            <p14:sldId id="258"/>
            <p14:sldId id="452"/>
            <p14:sldId id="437"/>
            <p14:sldId id="326"/>
            <p14:sldId id="273"/>
            <p14:sldId id="274"/>
            <p14:sldId id="426"/>
            <p14:sldId id="391"/>
            <p14:sldId id="390"/>
            <p14:sldId id="284"/>
          </p14:sldIdLst>
        </p14:section>
        <p14:section name="Naamloze sectie" id="{F8FA1E4F-4C47-4362-A51F-3CFB580C636B}">
          <p14:sldIdLst>
            <p14:sldId id="454"/>
            <p14:sldId id="392"/>
            <p14:sldId id="322"/>
            <p14:sldId id="509"/>
            <p14:sldId id="500"/>
            <p14:sldId id="510"/>
            <p14:sldId id="511"/>
            <p14:sldId id="501"/>
            <p14:sldId id="394"/>
            <p14:sldId id="395"/>
            <p14:sldId id="499"/>
            <p14:sldId id="502"/>
            <p14:sldId id="497"/>
            <p14:sldId id="444"/>
            <p14:sldId id="445"/>
            <p14:sldId id="505"/>
            <p14:sldId id="466"/>
            <p14:sldId id="464"/>
            <p14:sldId id="280"/>
            <p14:sldId id="51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55" autoAdjust="0"/>
    <p:restoredTop sz="94689"/>
  </p:normalViewPr>
  <p:slideViewPr>
    <p:cSldViewPr snapToGrid="0" snapToObjects="1">
      <p:cViewPr varScale="1">
        <p:scale>
          <a:sx n="76" d="100"/>
          <a:sy n="76" d="100"/>
        </p:scale>
        <p:origin x="1747" y="48"/>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155" d="100"/>
          <a:sy n="155" d="100"/>
        </p:scale>
        <p:origin x="6040"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ulemans Jan" userId="bc444721-e67c-4e3d-a8e3-fee181beece4" providerId="ADAL" clId="{6831927B-4D8F-429C-A3EA-B4D39F64A333}"/>
    <pc:docChg chg="undo custSel addSld delSld modSld sldOrd modSection">
      <pc:chgData name="Ceulemans Jan" userId="bc444721-e67c-4e3d-a8e3-fee181beece4" providerId="ADAL" clId="{6831927B-4D8F-429C-A3EA-B4D39F64A333}" dt="2024-11-05T08:56:40.565" v="886" actId="20577"/>
      <pc:docMkLst>
        <pc:docMk/>
      </pc:docMkLst>
      <pc:sldChg chg="modSp add mod">
        <pc:chgData name="Ceulemans Jan" userId="bc444721-e67c-4e3d-a8e3-fee181beece4" providerId="ADAL" clId="{6831927B-4D8F-429C-A3EA-B4D39F64A333}" dt="2024-11-05T08:56:40.565" v="886" actId="20577"/>
        <pc:sldMkLst>
          <pc:docMk/>
          <pc:sldMk cId="1942347494" sldId="257"/>
        </pc:sldMkLst>
        <pc:spChg chg="mod">
          <ac:chgData name="Ceulemans Jan" userId="bc444721-e67c-4e3d-a8e3-fee181beece4" providerId="ADAL" clId="{6831927B-4D8F-429C-A3EA-B4D39F64A333}" dt="2024-11-05T08:56:40.565" v="886" actId="20577"/>
          <ac:spMkLst>
            <pc:docMk/>
            <pc:sldMk cId="1942347494" sldId="257"/>
            <ac:spMk id="6" creationId="{0F3082DD-9A1C-C3A9-BD4B-66124CE0DE7C}"/>
          </ac:spMkLst>
        </pc:spChg>
      </pc:sldChg>
      <pc:sldChg chg="modSp mod">
        <pc:chgData name="Ceulemans Jan" userId="bc444721-e67c-4e3d-a8e3-fee181beece4" providerId="ADAL" clId="{6831927B-4D8F-429C-A3EA-B4D39F64A333}" dt="2024-10-31T09:18:55.218" v="33" actId="20577"/>
        <pc:sldMkLst>
          <pc:docMk/>
          <pc:sldMk cId="0" sldId="258"/>
        </pc:sldMkLst>
        <pc:spChg chg="mod">
          <ac:chgData name="Ceulemans Jan" userId="bc444721-e67c-4e3d-a8e3-fee181beece4" providerId="ADAL" clId="{6831927B-4D8F-429C-A3EA-B4D39F64A333}" dt="2024-10-31T09:18:55.218" v="33" actId="20577"/>
          <ac:spMkLst>
            <pc:docMk/>
            <pc:sldMk cId="0" sldId="258"/>
            <ac:spMk id="2" creationId="{ADB23174-E668-E33F-F663-33BB29F0BD87}"/>
          </ac:spMkLst>
        </pc:spChg>
      </pc:sldChg>
      <pc:sldChg chg="ord">
        <pc:chgData name="Ceulemans Jan" userId="bc444721-e67c-4e3d-a8e3-fee181beece4" providerId="ADAL" clId="{6831927B-4D8F-429C-A3EA-B4D39F64A333}" dt="2024-10-31T09:22:32.568" v="38"/>
        <pc:sldMkLst>
          <pc:docMk/>
          <pc:sldMk cId="1406924097" sldId="273"/>
        </pc:sldMkLst>
      </pc:sldChg>
      <pc:sldChg chg="add">
        <pc:chgData name="Ceulemans Jan" userId="bc444721-e67c-4e3d-a8e3-fee181beece4" providerId="ADAL" clId="{6831927B-4D8F-429C-A3EA-B4D39F64A333}" dt="2024-10-31T09:21:32.135" v="34"/>
        <pc:sldMkLst>
          <pc:docMk/>
          <pc:sldMk cId="4210014674" sldId="274"/>
        </pc:sldMkLst>
      </pc:sldChg>
      <pc:sldChg chg="addSp delSp modSp add mod">
        <pc:chgData name="Ceulemans Jan" userId="bc444721-e67c-4e3d-a8e3-fee181beece4" providerId="ADAL" clId="{6831927B-4D8F-429C-A3EA-B4D39F64A333}" dt="2024-10-31T10:51:09.221" v="824" actId="1076"/>
        <pc:sldMkLst>
          <pc:docMk/>
          <pc:sldMk cId="3263441182" sldId="280"/>
        </pc:sldMkLst>
        <pc:spChg chg="mod">
          <ac:chgData name="Ceulemans Jan" userId="bc444721-e67c-4e3d-a8e3-fee181beece4" providerId="ADAL" clId="{6831927B-4D8F-429C-A3EA-B4D39F64A333}" dt="2024-10-31T10:34:05.766" v="810" actId="20577"/>
          <ac:spMkLst>
            <pc:docMk/>
            <pc:sldMk cId="3263441182" sldId="280"/>
            <ac:spMk id="2" creationId="{1EC9C4C3-E782-2F64-F2BC-A76697B7B0E1}"/>
          </ac:spMkLst>
        </pc:spChg>
        <pc:spChg chg="add del mod">
          <ac:chgData name="Ceulemans Jan" userId="bc444721-e67c-4e3d-a8e3-fee181beece4" providerId="ADAL" clId="{6831927B-4D8F-429C-A3EA-B4D39F64A333}" dt="2024-10-31T10:28:01.282" v="792" actId="22"/>
          <ac:spMkLst>
            <pc:docMk/>
            <pc:sldMk cId="3263441182" sldId="280"/>
            <ac:spMk id="3" creationId="{FF2EF1D6-1E26-FD5D-E836-852F71BACB9F}"/>
          </ac:spMkLst>
        </pc:spChg>
        <pc:spChg chg="add mod">
          <ac:chgData name="Ceulemans Jan" userId="bc444721-e67c-4e3d-a8e3-fee181beece4" providerId="ADAL" clId="{6831927B-4D8F-429C-A3EA-B4D39F64A333}" dt="2024-10-31T10:28:31.056" v="798" actId="207"/>
          <ac:spMkLst>
            <pc:docMk/>
            <pc:sldMk cId="3263441182" sldId="280"/>
            <ac:spMk id="7" creationId="{BBC34525-015B-3DF1-D7EA-D1B01B802E1D}"/>
          </ac:spMkLst>
        </pc:spChg>
        <pc:spChg chg="add del">
          <ac:chgData name="Ceulemans Jan" userId="bc444721-e67c-4e3d-a8e3-fee181beece4" providerId="ADAL" clId="{6831927B-4D8F-429C-A3EA-B4D39F64A333}" dt="2024-10-31T10:30:03.964" v="800" actId="478"/>
          <ac:spMkLst>
            <pc:docMk/>
            <pc:sldMk cId="3263441182" sldId="280"/>
            <ac:spMk id="9" creationId="{082B48B9-40BE-C8E4-BD50-FE2C0B8CC5B5}"/>
          </ac:spMkLst>
        </pc:spChg>
        <pc:spChg chg="del mod">
          <ac:chgData name="Ceulemans Jan" userId="bc444721-e67c-4e3d-a8e3-fee181beece4" providerId="ADAL" clId="{6831927B-4D8F-429C-A3EA-B4D39F64A333}" dt="2024-10-31T10:27:20.343" v="791" actId="478"/>
          <ac:spMkLst>
            <pc:docMk/>
            <pc:sldMk cId="3263441182" sldId="280"/>
            <ac:spMk id="11" creationId="{F85B7FBC-ED57-E2F4-0176-DBDFE9B8903C}"/>
          </ac:spMkLst>
        </pc:spChg>
        <pc:picChg chg="add mod ord">
          <ac:chgData name="Ceulemans Jan" userId="bc444721-e67c-4e3d-a8e3-fee181beece4" providerId="ADAL" clId="{6831927B-4D8F-429C-A3EA-B4D39F64A333}" dt="2024-10-31T10:28:06.851" v="793" actId="1076"/>
          <ac:picMkLst>
            <pc:docMk/>
            <pc:sldMk cId="3263441182" sldId="280"/>
            <ac:picMk id="6" creationId="{22DB2152-F833-D9C4-8355-78E014B7E0FA}"/>
          </ac:picMkLst>
        </pc:picChg>
        <pc:picChg chg="add del mod">
          <ac:chgData name="Ceulemans Jan" userId="bc444721-e67c-4e3d-a8e3-fee181beece4" providerId="ADAL" clId="{6831927B-4D8F-429C-A3EA-B4D39F64A333}" dt="2024-10-31T10:31:41.806" v="804" actId="478"/>
          <ac:picMkLst>
            <pc:docMk/>
            <pc:sldMk cId="3263441182" sldId="280"/>
            <ac:picMk id="12" creationId="{EAFFF940-B841-5924-E426-96863F62EC5F}"/>
          </ac:picMkLst>
        </pc:picChg>
        <pc:picChg chg="add mod">
          <ac:chgData name="Ceulemans Jan" userId="bc444721-e67c-4e3d-a8e3-fee181beece4" providerId="ADAL" clId="{6831927B-4D8F-429C-A3EA-B4D39F64A333}" dt="2024-10-31T10:50:36.136" v="820" actId="1076"/>
          <ac:picMkLst>
            <pc:docMk/>
            <pc:sldMk cId="3263441182" sldId="280"/>
            <ac:picMk id="14" creationId="{B97DEC58-D7A5-57E2-E5FC-040A09423FDD}"/>
          </ac:picMkLst>
        </pc:picChg>
        <pc:picChg chg="del">
          <ac:chgData name="Ceulemans Jan" userId="bc444721-e67c-4e3d-a8e3-fee181beece4" providerId="ADAL" clId="{6831927B-4D8F-429C-A3EA-B4D39F64A333}" dt="2024-10-31T10:27:14.846" v="789" actId="478"/>
          <ac:picMkLst>
            <pc:docMk/>
            <pc:sldMk cId="3263441182" sldId="280"/>
            <ac:picMk id="16" creationId="{8E84ADE9-7644-D816-B1F0-14BF2B75E29F}"/>
          </ac:picMkLst>
        </pc:picChg>
        <pc:picChg chg="add del mod">
          <ac:chgData name="Ceulemans Jan" userId="bc444721-e67c-4e3d-a8e3-fee181beece4" providerId="ADAL" clId="{6831927B-4D8F-429C-A3EA-B4D39F64A333}" dt="2024-10-31T10:50:14.156" v="814" actId="478"/>
          <ac:picMkLst>
            <pc:docMk/>
            <pc:sldMk cId="3263441182" sldId="280"/>
            <ac:picMk id="17" creationId="{A584B32C-DEA5-CC3E-08F8-7BAF5F6FF889}"/>
          </ac:picMkLst>
        </pc:picChg>
        <pc:picChg chg="add mod">
          <ac:chgData name="Ceulemans Jan" userId="bc444721-e67c-4e3d-a8e3-fee181beece4" providerId="ADAL" clId="{6831927B-4D8F-429C-A3EA-B4D39F64A333}" dt="2024-10-31T10:50:38.146" v="821" actId="1076"/>
          <ac:picMkLst>
            <pc:docMk/>
            <pc:sldMk cId="3263441182" sldId="280"/>
            <ac:picMk id="19" creationId="{A2FF3D15-CA65-8165-7EF4-D244DFEB606B}"/>
          </ac:picMkLst>
        </pc:picChg>
        <pc:picChg chg="add mod">
          <ac:chgData name="Ceulemans Jan" userId="bc444721-e67c-4e3d-a8e3-fee181beece4" providerId="ADAL" clId="{6831927B-4D8F-429C-A3EA-B4D39F64A333}" dt="2024-10-31T10:51:09.221" v="824" actId="1076"/>
          <ac:picMkLst>
            <pc:docMk/>
            <pc:sldMk cId="3263441182" sldId="280"/>
            <ac:picMk id="21" creationId="{1D4A624B-6D9B-1D6A-0D13-4C90A5BB8538}"/>
          </ac:picMkLst>
        </pc:picChg>
      </pc:sldChg>
      <pc:sldChg chg="modSp add mod">
        <pc:chgData name="Ceulemans Jan" userId="bc444721-e67c-4e3d-a8e3-fee181beece4" providerId="ADAL" clId="{6831927B-4D8F-429C-A3EA-B4D39F64A333}" dt="2024-10-31T09:37:55.103" v="364" actId="20577"/>
        <pc:sldMkLst>
          <pc:docMk/>
          <pc:sldMk cId="2203858048" sldId="284"/>
        </pc:sldMkLst>
        <pc:spChg chg="mod">
          <ac:chgData name="Ceulemans Jan" userId="bc444721-e67c-4e3d-a8e3-fee181beece4" providerId="ADAL" clId="{6831927B-4D8F-429C-A3EA-B4D39F64A333}" dt="2024-10-31T09:37:55.103" v="364" actId="20577"/>
          <ac:spMkLst>
            <pc:docMk/>
            <pc:sldMk cId="2203858048" sldId="284"/>
            <ac:spMk id="2" creationId="{499C917F-0EB3-180D-FE34-052B4C19EB0C}"/>
          </ac:spMkLst>
        </pc:spChg>
      </pc:sldChg>
      <pc:sldChg chg="del">
        <pc:chgData name="Ceulemans Jan" userId="bc444721-e67c-4e3d-a8e3-fee181beece4" providerId="ADAL" clId="{6831927B-4D8F-429C-A3EA-B4D39F64A333}" dt="2024-10-31T09:36:58.388" v="341" actId="47"/>
        <pc:sldMkLst>
          <pc:docMk/>
          <pc:sldMk cId="4264556717" sldId="320"/>
        </pc:sldMkLst>
      </pc:sldChg>
      <pc:sldChg chg="add">
        <pc:chgData name="Ceulemans Jan" userId="bc444721-e67c-4e3d-a8e3-fee181beece4" providerId="ADAL" clId="{6831927B-4D8F-429C-A3EA-B4D39F64A333}" dt="2024-10-31T09:37:07.355" v="342"/>
        <pc:sldMkLst>
          <pc:docMk/>
          <pc:sldMk cId="3214741574" sldId="322"/>
        </pc:sldMkLst>
      </pc:sldChg>
      <pc:sldChg chg="ord">
        <pc:chgData name="Ceulemans Jan" userId="bc444721-e67c-4e3d-a8e3-fee181beece4" providerId="ADAL" clId="{6831927B-4D8F-429C-A3EA-B4D39F64A333}" dt="2024-10-31T09:22:28.816" v="36"/>
        <pc:sldMkLst>
          <pc:docMk/>
          <pc:sldMk cId="2614231077" sldId="326"/>
        </pc:sldMkLst>
      </pc:sldChg>
      <pc:sldChg chg="add">
        <pc:chgData name="Ceulemans Jan" userId="bc444721-e67c-4e3d-a8e3-fee181beece4" providerId="ADAL" clId="{6831927B-4D8F-429C-A3EA-B4D39F64A333}" dt="2024-10-31T09:25:34.627" v="105"/>
        <pc:sldMkLst>
          <pc:docMk/>
          <pc:sldMk cId="1066284781" sldId="390"/>
        </pc:sldMkLst>
      </pc:sldChg>
      <pc:sldChg chg="add">
        <pc:chgData name="Ceulemans Jan" userId="bc444721-e67c-4e3d-a8e3-fee181beece4" providerId="ADAL" clId="{6831927B-4D8F-429C-A3EA-B4D39F64A333}" dt="2024-10-31T09:25:24.122" v="104"/>
        <pc:sldMkLst>
          <pc:docMk/>
          <pc:sldMk cId="655083376" sldId="391"/>
        </pc:sldMkLst>
      </pc:sldChg>
      <pc:sldChg chg="add">
        <pc:chgData name="Ceulemans Jan" userId="bc444721-e67c-4e3d-a8e3-fee181beece4" providerId="ADAL" clId="{6831927B-4D8F-429C-A3EA-B4D39F64A333}" dt="2024-10-31T09:36:55.711" v="340"/>
        <pc:sldMkLst>
          <pc:docMk/>
          <pc:sldMk cId="2374108522" sldId="392"/>
        </pc:sldMkLst>
      </pc:sldChg>
      <pc:sldChg chg="add">
        <pc:chgData name="Ceulemans Jan" userId="bc444721-e67c-4e3d-a8e3-fee181beece4" providerId="ADAL" clId="{6831927B-4D8F-429C-A3EA-B4D39F64A333}" dt="2024-10-31T10:01:03.008" v="671"/>
        <pc:sldMkLst>
          <pc:docMk/>
          <pc:sldMk cId="521495484" sldId="394"/>
        </pc:sldMkLst>
      </pc:sldChg>
      <pc:sldChg chg="add">
        <pc:chgData name="Ceulemans Jan" userId="bc444721-e67c-4e3d-a8e3-fee181beece4" providerId="ADAL" clId="{6831927B-4D8F-429C-A3EA-B4D39F64A333}" dt="2024-10-31T10:01:12.019" v="672"/>
        <pc:sldMkLst>
          <pc:docMk/>
          <pc:sldMk cId="3563818587" sldId="395"/>
        </pc:sldMkLst>
      </pc:sldChg>
      <pc:sldChg chg="addSp modSp mod ord">
        <pc:chgData name="Ceulemans Jan" userId="bc444721-e67c-4e3d-a8e3-fee181beece4" providerId="ADAL" clId="{6831927B-4D8F-429C-A3EA-B4D39F64A333}" dt="2024-10-31T09:35:01.669" v="338" actId="1076"/>
        <pc:sldMkLst>
          <pc:docMk/>
          <pc:sldMk cId="2329706662" sldId="426"/>
        </pc:sldMkLst>
        <pc:spChg chg="mod">
          <ac:chgData name="Ceulemans Jan" userId="bc444721-e67c-4e3d-a8e3-fee181beece4" providerId="ADAL" clId="{6831927B-4D8F-429C-A3EA-B4D39F64A333}" dt="2024-10-31T09:34:54.709" v="337" actId="20577"/>
          <ac:spMkLst>
            <pc:docMk/>
            <pc:sldMk cId="2329706662" sldId="426"/>
            <ac:spMk id="2" creationId="{FE195A35-88C4-BC59-DE28-B2F80AA86073}"/>
          </ac:spMkLst>
        </pc:spChg>
        <pc:spChg chg="mod">
          <ac:chgData name="Ceulemans Jan" userId="bc444721-e67c-4e3d-a8e3-fee181beece4" providerId="ADAL" clId="{6831927B-4D8F-429C-A3EA-B4D39F64A333}" dt="2024-10-31T09:33:13.833" v="246" actId="6549"/>
          <ac:spMkLst>
            <pc:docMk/>
            <pc:sldMk cId="2329706662" sldId="426"/>
            <ac:spMk id="4" creationId="{362291DF-E04C-F1C8-8410-681EA21F02DD}"/>
          </ac:spMkLst>
        </pc:spChg>
        <pc:spChg chg="add mod">
          <ac:chgData name="Ceulemans Jan" userId="bc444721-e67c-4e3d-a8e3-fee181beece4" providerId="ADAL" clId="{6831927B-4D8F-429C-A3EA-B4D39F64A333}" dt="2024-10-31T09:34:42.541" v="320" actId="20577"/>
          <ac:spMkLst>
            <pc:docMk/>
            <pc:sldMk cId="2329706662" sldId="426"/>
            <ac:spMk id="5" creationId="{95B64BCE-A731-5D09-0F55-986E1C9E5CAF}"/>
          </ac:spMkLst>
        </pc:spChg>
        <pc:graphicFrameChg chg="add mod modGraphic">
          <ac:chgData name="Ceulemans Jan" userId="bc444721-e67c-4e3d-a8e3-fee181beece4" providerId="ADAL" clId="{6831927B-4D8F-429C-A3EA-B4D39F64A333}" dt="2024-10-31T09:35:01.669" v="338" actId="1076"/>
          <ac:graphicFrameMkLst>
            <pc:docMk/>
            <pc:sldMk cId="2329706662" sldId="426"/>
            <ac:graphicFrameMk id="3" creationId="{89909107-1FF1-39CC-CFB5-D2FEC366AE2D}"/>
          </ac:graphicFrameMkLst>
        </pc:graphicFrameChg>
      </pc:sldChg>
      <pc:sldChg chg="add">
        <pc:chgData name="Ceulemans Jan" userId="bc444721-e67c-4e3d-a8e3-fee181beece4" providerId="ADAL" clId="{6831927B-4D8F-429C-A3EA-B4D39F64A333}" dt="2024-10-31T10:09:39.201" v="684"/>
        <pc:sldMkLst>
          <pc:docMk/>
          <pc:sldMk cId="1511590110" sldId="445"/>
        </pc:sldMkLst>
      </pc:sldChg>
      <pc:sldChg chg="add del">
        <pc:chgData name="Ceulemans Jan" userId="bc444721-e67c-4e3d-a8e3-fee181beece4" providerId="ADAL" clId="{6831927B-4D8F-429C-A3EA-B4D39F64A333}" dt="2024-10-31T09:57:09.288" v="641" actId="47"/>
        <pc:sldMkLst>
          <pc:docMk/>
          <pc:sldMk cId="1657915613" sldId="453"/>
        </pc:sldMkLst>
      </pc:sldChg>
      <pc:sldChg chg="add">
        <pc:chgData name="Ceulemans Jan" userId="bc444721-e67c-4e3d-a8e3-fee181beece4" providerId="ADAL" clId="{6831927B-4D8F-429C-A3EA-B4D39F64A333}" dt="2024-10-31T10:24:46.218" v="787"/>
        <pc:sldMkLst>
          <pc:docMk/>
          <pc:sldMk cId="597727398" sldId="464"/>
        </pc:sldMkLst>
      </pc:sldChg>
      <pc:sldChg chg="addSp modSp add mod">
        <pc:chgData name="Ceulemans Jan" userId="bc444721-e67c-4e3d-a8e3-fee181beece4" providerId="ADAL" clId="{6831927B-4D8F-429C-A3EA-B4D39F64A333}" dt="2024-10-31T10:13:22.354" v="786" actId="20577"/>
        <pc:sldMkLst>
          <pc:docMk/>
          <pc:sldMk cId="1663093229" sldId="466"/>
        </pc:sldMkLst>
        <pc:spChg chg="mod">
          <ac:chgData name="Ceulemans Jan" userId="bc444721-e67c-4e3d-a8e3-fee181beece4" providerId="ADAL" clId="{6831927B-4D8F-429C-A3EA-B4D39F64A333}" dt="2024-10-31T10:13:22.354" v="786" actId="20577"/>
          <ac:spMkLst>
            <pc:docMk/>
            <pc:sldMk cId="1663093229" sldId="466"/>
            <ac:spMk id="4" creationId="{82EC8CC6-3F7A-0BE9-BF0C-BAA929B50E20}"/>
          </ac:spMkLst>
        </pc:spChg>
        <pc:graphicFrameChg chg="add mod modGraphic">
          <ac:chgData name="Ceulemans Jan" userId="bc444721-e67c-4e3d-a8e3-fee181beece4" providerId="ADAL" clId="{6831927B-4D8F-429C-A3EA-B4D39F64A333}" dt="2024-10-31T10:13:19.069" v="785" actId="1076"/>
          <ac:graphicFrameMkLst>
            <pc:docMk/>
            <pc:sldMk cId="1663093229" sldId="466"/>
            <ac:graphicFrameMk id="2" creationId="{6A112A67-D86B-81B1-31EB-E06137C9F9B2}"/>
          </ac:graphicFrameMkLst>
        </pc:graphicFrameChg>
      </pc:sldChg>
      <pc:sldChg chg="addSp modSp mod">
        <pc:chgData name="Ceulemans Jan" userId="bc444721-e67c-4e3d-a8e3-fee181beece4" providerId="ADAL" clId="{6831927B-4D8F-429C-A3EA-B4D39F64A333}" dt="2024-10-31T10:03:20.861" v="681" actId="14100"/>
        <pc:sldMkLst>
          <pc:docMk/>
          <pc:sldMk cId="3641542602" sldId="500"/>
        </pc:sldMkLst>
        <pc:spChg chg="add mod">
          <ac:chgData name="Ceulemans Jan" userId="bc444721-e67c-4e3d-a8e3-fee181beece4" providerId="ADAL" clId="{6831927B-4D8F-429C-A3EA-B4D39F64A333}" dt="2024-10-31T09:49:25.772" v="413" actId="1582"/>
          <ac:spMkLst>
            <pc:docMk/>
            <pc:sldMk cId="3641542602" sldId="500"/>
            <ac:spMk id="6" creationId="{CD44FA1B-A51B-70AF-1091-453043963348}"/>
          </ac:spMkLst>
        </pc:spChg>
        <pc:spChg chg="add mod">
          <ac:chgData name="Ceulemans Jan" userId="bc444721-e67c-4e3d-a8e3-fee181beece4" providerId="ADAL" clId="{6831927B-4D8F-429C-A3EA-B4D39F64A333}" dt="2024-10-31T09:49:45.767" v="416" actId="13822"/>
          <ac:spMkLst>
            <pc:docMk/>
            <pc:sldMk cId="3641542602" sldId="500"/>
            <ac:spMk id="10" creationId="{04744089-EB97-78C0-22E0-A77A46754966}"/>
          </ac:spMkLst>
        </pc:spChg>
        <pc:spChg chg="mod">
          <ac:chgData name="Ceulemans Jan" userId="bc444721-e67c-4e3d-a8e3-fee181beece4" providerId="ADAL" clId="{6831927B-4D8F-429C-A3EA-B4D39F64A333}" dt="2024-10-31T09:46:33.412" v="379" actId="20577"/>
          <ac:spMkLst>
            <pc:docMk/>
            <pc:sldMk cId="3641542602" sldId="500"/>
            <ac:spMk id="11" creationId="{F3F4B120-26DB-BC99-8370-9259B1EFE653}"/>
          </ac:spMkLst>
        </pc:spChg>
        <pc:spChg chg="add mod">
          <ac:chgData name="Ceulemans Jan" userId="bc444721-e67c-4e3d-a8e3-fee181beece4" providerId="ADAL" clId="{6831927B-4D8F-429C-A3EA-B4D39F64A333}" dt="2024-10-31T10:03:20.861" v="681" actId="14100"/>
          <ac:spMkLst>
            <pc:docMk/>
            <pc:sldMk cId="3641542602" sldId="500"/>
            <ac:spMk id="12" creationId="{C8A0D997-910A-BF94-D29A-A11D857055D2}"/>
          </ac:spMkLst>
        </pc:spChg>
        <pc:spChg chg="mod">
          <ac:chgData name="Ceulemans Jan" userId="bc444721-e67c-4e3d-a8e3-fee181beece4" providerId="ADAL" clId="{6831927B-4D8F-429C-A3EA-B4D39F64A333}" dt="2024-10-31T10:02:36.207" v="674"/>
          <ac:spMkLst>
            <pc:docMk/>
            <pc:sldMk cId="3641542602" sldId="500"/>
            <ac:spMk id="14" creationId="{7AFA982F-39AF-664B-20B9-45658044C144}"/>
          </ac:spMkLst>
        </pc:spChg>
        <pc:picChg chg="add mod">
          <ac:chgData name="Ceulemans Jan" userId="bc444721-e67c-4e3d-a8e3-fee181beece4" providerId="ADAL" clId="{6831927B-4D8F-429C-A3EA-B4D39F64A333}" dt="2024-10-31T09:48:52.192" v="407" actId="1076"/>
          <ac:picMkLst>
            <pc:docMk/>
            <pc:sldMk cId="3641542602" sldId="500"/>
            <ac:picMk id="3" creationId="{404E60DF-EA87-50C1-EFE9-A9668FE8B92F}"/>
          </ac:picMkLst>
        </pc:picChg>
        <pc:picChg chg="add mod">
          <ac:chgData name="Ceulemans Jan" userId="bc444721-e67c-4e3d-a8e3-fee181beece4" providerId="ADAL" clId="{6831927B-4D8F-429C-A3EA-B4D39F64A333}" dt="2024-10-31T09:48:56.743" v="409" actId="14100"/>
          <ac:picMkLst>
            <pc:docMk/>
            <pc:sldMk cId="3641542602" sldId="500"/>
            <ac:picMk id="5" creationId="{00691C5C-BDF9-6172-E7DD-2E612A3976AA}"/>
          </ac:picMkLst>
        </pc:picChg>
      </pc:sldChg>
      <pc:sldChg chg="modSp add del mod">
        <pc:chgData name="Ceulemans Jan" userId="bc444721-e67c-4e3d-a8e3-fee181beece4" providerId="ADAL" clId="{6831927B-4D8F-429C-A3EA-B4D39F64A333}" dt="2024-10-31T10:00:11.735" v="670" actId="20577"/>
        <pc:sldMkLst>
          <pc:docMk/>
          <pc:sldMk cId="3741777068" sldId="501"/>
        </pc:sldMkLst>
        <pc:spChg chg="mod">
          <ac:chgData name="Ceulemans Jan" userId="bc444721-e67c-4e3d-a8e3-fee181beece4" providerId="ADAL" clId="{6831927B-4D8F-429C-A3EA-B4D39F64A333}" dt="2024-10-31T09:55:35.924" v="614" actId="20577"/>
          <ac:spMkLst>
            <pc:docMk/>
            <pc:sldMk cId="3741777068" sldId="501"/>
            <ac:spMk id="11" creationId="{F3F4B120-26DB-BC99-8370-9259B1EFE653}"/>
          </ac:spMkLst>
        </pc:spChg>
        <pc:spChg chg="mod">
          <ac:chgData name="Ceulemans Jan" userId="bc444721-e67c-4e3d-a8e3-fee181beece4" providerId="ADAL" clId="{6831927B-4D8F-429C-A3EA-B4D39F64A333}" dt="2024-10-31T10:00:11.735" v="670" actId="20577"/>
          <ac:spMkLst>
            <pc:docMk/>
            <pc:sldMk cId="3741777068" sldId="501"/>
            <ac:spMk id="14" creationId="{7AFA982F-39AF-664B-20B9-45658044C144}"/>
          </ac:spMkLst>
        </pc:spChg>
      </pc:sldChg>
      <pc:sldChg chg="del">
        <pc:chgData name="Ceulemans Jan" userId="bc444721-e67c-4e3d-a8e3-fee181beece4" providerId="ADAL" clId="{6831927B-4D8F-429C-A3EA-B4D39F64A333}" dt="2024-10-31T09:57:17.760" v="644" actId="47"/>
        <pc:sldMkLst>
          <pc:docMk/>
          <pc:sldMk cId="2465849497" sldId="503"/>
        </pc:sldMkLst>
      </pc:sldChg>
      <pc:sldChg chg="del">
        <pc:chgData name="Ceulemans Jan" userId="bc444721-e67c-4e3d-a8e3-fee181beece4" providerId="ADAL" clId="{6831927B-4D8F-429C-A3EA-B4D39F64A333}" dt="2024-10-31T10:09:41.976" v="685" actId="47"/>
        <pc:sldMkLst>
          <pc:docMk/>
          <pc:sldMk cId="4252770788" sldId="504"/>
        </pc:sldMkLst>
      </pc:sldChg>
      <pc:sldChg chg="del">
        <pc:chgData name="Ceulemans Jan" userId="bc444721-e67c-4e3d-a8e3-fee181beece4" providerId="ADAL" clId="{6831927B-4D8F-429C-A3EA-B4D39F64A333}" dt="2024-10-31T10:06:17.120" v="683" actId="47"/>
        <pc:sldMkLst>
          <pc:docMk/>
          <pc:sldMk cId="3853297055" sldId="506"/>
        </pc:sldMkLst>
      </pc:sldChg>
      <pc:sldChg chg="del">
        <pc:chgData name="Ceulemans Jan" userId="bc444721-e67c-4e3d-a8e3-fee181beece4" providerId="ADAL" clId="{6831927B-4D8F-429C-A3EA-B4D39F64A333}" dt="2024-10-31T10:09:44.419" v="686" actId="47"/>
        <pc:sldMkLst>
          <pc:docMk/>
          <pc:sldMk cId="185779597" sldId="507"/>
        </pc:sldMkLst>
      </pc:sldChg>
      <pc:sldChg chg="del">
        <pc:chgData name="Ceulemans Jan" userId="bc444721-e67c-4e3d-a8e3-fee181beece4" providerId="ADAL" clId="{6831927B-4D8F-429C-A3EA-B4D39F64A333}" dt="2024-10-31T10:10:52.516" v="687" actId="47"/>
        <pc:sldMkLst>
          <pc:docMk/>
          <pc:sldMk cId="969736660" sldId="508"/>
        </pc:sldMkLst>
      </pc:sldChg>
      <pc:sldChg chg="add del">
        <pc:chgData name="Ceulemans Jan" userId="bc444721-e67c-4e3d-a8e3-fee181beece4" providerId="ADAL" clId="{6831927B-4D8F-429C-A3EA-B4D39F64A333}" dt="2024-10-31T09:37:36.894" v="344"/>
        <pc:sldMkLst>
          <pc:docMk/>
          <pc:sldMk cId="1354986475" sldId="509"/>
        </pc:sldMkLst>
      </pc:sldChg>
      <pc:sldChg chg="add del">
        <pc:chgData name="Ceulemans Jan" userId="bc444721-e67c-4e3d-a8e3-fee181beece4" providerId="ADAL" clId="{6831927B-4D8F-429C-A3EA-B4D39F64A333}" dt="2024-10-31T09:36:36.556" v="339" actId="2696"/>
        <pc:sldMkLst>
          <pc:docMk/>
          <pc:sldMk cId="1827453843" sldId="509"/>
        </pc:sldMkLst>
      </pc:sldChg>
      <pc:sldChg chg="add">
        <pc:chgData name="Ceulemans Jan" userId="bc444721-e67c-4e3d-a8e3-fee181beece4" providerId="ADAL" clId="{6831927B-4D8F-429C-A3EA-B4D39F64A333}" dt="2024-10-31T09:41:35.266" v="365"/>
        <pc:sldMkLst>
          <pc:docMk/>
          <pc:sldMk cId="3979065966" sldId="509"/>
        </pc:sldMkLst>
      </pc:sldChg>
      <pc:sldChg chg="addSp modSp add mod">
        <pc:chgData name="Ceulemans Jan" userId="bc444721-e67c-4e3d-a8e3-fee181beece4" providerId="ADAL" clId="{6831927B-4D8F-429C-A3EA-B4D39F64A333}" dt="2024-10-31T09:52:00.084" v="437" actId="13822"/>
        <pc:sldMkLst>
          <pc:docMk/>
          <pc:sldMk cId="4245341069" sldId="510"/>
        </pc:sldMkLst>
        <pc:spChg chg="add mod">
          <ac:chgData name="Ceulemans Jan" userId="bc444721-e67c-4e3d-a8e3-fee181beece4" providerId="ADAL" clId="{6831927B-4D8F-429C-A3EA-B4D39F64A333}" dt="2024-10-31T09:52:00.084" v="437" actId="13822"/>
          <ac:spMkLst>
            <pc:docMk/>
            <pc:sldMk cId="4245341069" sldId="510"/>
            <ac:spMk id="4" creationId="{95242E79-6EA5-2867-EC50-BE0D3C7785D4}"/>
          </ac:spMkLst>
        </pc:spChg>
        <pc:spChg chg="mod">
          <ac:chgData name="Ceulemans Jan" userId="bc444721-e67c-4e3d-a8e3-fee181beece4" providerId="ADAL" clId="{6831927B-4D8F-429C-A3EA-B4D39F64A333}" dt="2024-10-31T09:50:40.569" v="431" actId="20577"/>
          <ac:spMkLst>
            <pc:docMk/>
            <pc:sldMk cId="4245341069" sldId="510"/>
            <ac:spMk id="11" creationId="{F3F4B120-26DB-BC99-8370-9259B1EFE653}"/>
          </ac:spMkLst>
        </pc:spChg>
        <pc:spChg chg="mod">
          <ac:chgData name="Ceulemans Jan" userId="bc444721-e67c-4e3d-a8e3-fee181beece4" providerId="ADAL" clId="{6831927B-4D8F-429C-A3EA-B4D39F64A333}" dt="2024-10-31T09:50:52.776" v="432" actId="6549"/>
          <ac:spMkLst>
            <pc:docMk/>
            <pc:sldMk cId="4245341069" sldId="510"/>
            <ac:spMk id="14" creationId="{7AFA982F-39AF-664B-20B9-45658044C144}"/>
          </ac:spMkLst>
        </pc:spChg>
        <pc:picChg chg="add mod">
          <ac:chgData name="Ceulemans Jan" userId="bc444721-e67c-4e3d-a8e3-fee181beece4" providerId="ADAL" clId="{6831927B-4D8F-429C-A3EA-B4D39F64A333}" dt="2024-10-31T09:51:48.368" v="435" actId="1076"/>
          <ac:picMkLst>
            <pc:docMk/>
            <pc:sldMk cId="4245341069" sldId="510"/>
            <ac:picMk id="3" creationId="{FF0466C2-80A8-D56E-01AD-9A82A8182D64}"/>
          </ac:picMkLst>
        </pc:picChg>
      </pc:sldChg>
      <pc:sldChg chg="addSp delSp modSp new mod">
        <pc:chgData name="Ceulemans Jan" userId="bc444721-e67c-4e3d-a8e3-fee181beece4" providerId="ADAL" clId="{6831927B-4D8F-429C-A3EA-B4D39F64A333}" dt="2024-10-31T10:04:10.439" v="682" actId="1076"/>
        <pc:sldMkLst>
          <pc:docMk/>
          <pc:sldMk cId="1243310667" sldId="511"/>
        </pc:sldMkLst>
        <pc:spChg chg="mod">
          <ac:chgData name="Ceulemans Jan" userId="bc444721-e67c-4e3d-a8e3-fee181beece4" providerId="ADAL" clId="{6831927B-4D8F-429C-A3EA-B4D39F64A333}" dt="2024-10-31T09:55:48.524" v="638" actId="20577"/>
          <ac:spMkLst>
            <pc:docMk/>
            <pc:sldMk cId="1243310667" sldId="511"/>
            <ac:spMk id="2" creationId="{AFF8E9F6-4EA4-2D63-E18E-4DFB325395E5}"/>
          </ac:spMkLst>
        </pc:spChg>
        <pc:spChg chg="del">
          <ac:chgData name="Ceulemans Jan" userId="bc444721-e67c-4e3d-a8e3-fee181beece4" providerId="ADAL" clId="{6831927B-4D8F-429C-A3EA-B4D39F64A333}" dt="2024-10-31T09:56:09.059" v="639" actId="22"/>
          <ac:spMkLst>
            <pc:docMk/>
            <pc:sldMk cId="1243310667" sldId="511"/>
            <ac:spMk id="3" creationId="{C6EAD9FB-9DAA-C50D-83A2-B77E82248B9C}"/>
          </ac:spMkLst>
        </pc:spChg>
        <pc:picChg chg="add mod ord">
          <ac:chgData name="Ceulemans Jan" userId="bc444721-e67c-4e3d-a8e3-fee181beece4" providerId="ADAL" clId="{6831927B-4D8F-429C-A3EA-B4D39F64A333}" dt="2024-10-31T10:04:10.439" v="682" actId="1076"/>
          <ac:picMkLst>
            <pc:docMk/>
            <pc:sldMk cId="1243310667" sldId="511"/>
            <ac:picMk id="6" creationId="{23628354-E887-999B-654F-4C7D2DA7D867}"/>
          </ac:picMkLst>
        </pc:picChg>
      </pc:sldChg>
      <pc:sldChg chg="addSp modSp new mod">
        <pc:chgData name="Ceulemans Jan" userId="bc444721-e67c-4e3d-a8e3-fee181beece4" providerId="ADAL" clId="{6831927B-4D8F-429C-A3EA-B4D39F64A333}" dt="2024-10-31T10:59:30.122" v="884" actId="1076"/>
        <pc:sldMkLst>
          <pc:docMk/>
          <pc:sldMk cId="3541818248" sldId="512"/>
        </pc:sldMkLst>
        <pc:spChg chg="mod">
          <ac:chgData name="Ceulemans Jan" userId="bc444721-e67c-4e3d-a8e3-fee181beece4" providerId="ADAL" clId="{6831927B-4D8F-429C-A3EA-B4D39F64A333}" dt="2024-10-31T10:57:37.517" v="869" actId="20577"/>
          <ac:spMkLst>
            <pc:docMk/>
            <pc:sldMk cId="3541818248" sldId="512"/>
            <ac:spMk id="2" creationId="{22B9E90C-B62D-C602-2F2A-DF4037523EC4}"/>
          </ac:spMkLst>
        </pc:spChg>
        <pc:spChg chg="mod">
          <ac:chgData name="Ceulemans Jan" userId="bc444721-e67c-4e3d-a8e3-fee181beece4" providerId="ADAL" clId="{6831927B-4D8F-429C-A3EA-B4D39F64A333}" dt="2024-10-31T10:59:19.967" v="881" actId="404"/>
          <ac:spMkLst>
            <pc:docMk/>
            <pc:sldMk cId="3541818248" sldId="512"/>
            <ac:spMk id="3" creationId="{BEF2364B-1C52-57DC-4548-763FA8A6B0D3}"/>
          </ac:spMkLst>
        </pc:spChg>
        <pc:picChg chg="add mod">
          <ac:chgData name="Ceulemans Jan" userId="bc444721-e67c-4e3d-a8e3-fee181beece4" providerId="ADAL" clId="{6831927B-4D8F-429C-A3EA-B4D39F64A333}" dt="2024-10-31T10:59:30.122" v="884" actId="1076"/>
          <ac:picMkLst>
            <pc:docMk/>
            <pc:sldMk cId="3541818248" sldId="512"/>
            <ac:picMk id="6" creationId="{2016BD8C-E55D-3D6E-B805-7ACCDD44F8C0}"/>
          </ac:picMkLst>
        </pc:pic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lIns="0" tIns="0" rIns="0" bIns="0"/>
          <a:lstStyle/>
          <a:p>
            <a:pPr marL="0" marR="0" indent="0" algn="ctr" defTabSz="914400" fontAlgn="auto" hangingPunct="1">
              <a:lnSpc>
                <a:spcPct val="100000"/>
              </a:lnSpc>
              <a:spcBef>
                <a:spcPts val="0"/>
              </a:spcBef>
              <a:spcAft>
                <a:spcPts val="0"/>
              </a:spcAft>
              <a:tabLst/>
              <a:defRPr sz="1862" b="0" i="0" u="none" strike="noStrike" kern="1200" spc="0" baseline="0">
                <a:solidFill>
                  <a:srgbClr val="595959"/>
                </a:solidFill>
                <a:latin typeface="Campton-Medium" pitchFamily="2" charset="77"/>
              </a:defRPr>
            </a:pPr>
            <a:r>
              <a:rPr lang="nl-BE" sz="1862" b="0" i="0" u="none" strike="noStrike" kern="1200" cap="none" spc="0" baseline="0">
                <a:solidFill>
                  <a:srgbClr val="595959"/>
                </a:solidFill>
                <a:uFillTx/>
                <a:latin typeface="Campton-Medium" pitchFamily="2" charset="77"/>
              </a:rPr>
              <a:t>Verkoop</a:t>
            </a:r>
          </a:p>
        </c:rich>
      </c:tx>
      <c:overlay val="0"/>
      <c:spPr>
        <a:noFill/>
        <a:ln>
          <a:noFill/>
        </a:ln>
      </c:spPr>
    </c:title>
    <c:autoTitleDeleted val="0"/>
    <c:plotArea>
      <c:layout/>
      <c:doughnutChart>
        <c:varyColors val="1"/>
        <c:ser>
          <c:idx val="0"/>
          <c:order val="0"/>
          <c:tx>
            <c:v>Verkoop</c:v>
          </c:tx>
          <c:dPt>
            <c:idx val="0"/>
            <c:bubble3D val="0"/>
            <c:spPr>
              <a:solidFill>
                <a:srgbClr val="4D7182"/>
              </a:solidFill>
              <a:ln w="19046">
                <a:solidFill>
                  <a:srgbClr val="FFFFFF"/>
                </a:solidFill>
                <a:prstDash val="solid"/>
              </a:ln>
            </c:spPr>
            <c:extLst>
              <c:ext xmlns:c16="http://schemas.microsoft.com/office/drawing/2014/chart" uri="{C3380CC4-5D6E-409C-BE32-E72D297353CC}">
                <c16:uniqueId val="{00000001-EB64-4945-B17E-645C06AA7030}"/>
              </c:ext>
            </c:extLst>
          </c:dPt>
          <c:dPt>
            <c:idx val="1"/>
            <c:bubble3D val="0"/>
            <c:spPr>
              <a:solidFill>
                <a:srgbClr val="E84C15"/>
              </a:solidFill>
              <a:ln w="19046">
                <a:solidFill>
                  <a:srgbClr val="FFFFFF"/>
                </a:solidFill>
                <a:prstDash val="solid"/>
              </a:ln>
            </c:spPr>
            <c:extLst>
              <c:ext xmlns:c16="http://schemas.microsoft.com/office/drawing/2014/chart" uri="{C3380CC4-5D6E-409C-BE32-E72D297353CC}">
                <c16:uniqueId val="{00000002-EB64-4945-B17E-645C06AA7030}"/>
              </c:ext>
            </c:extLst>
          </c:dPt>
          <c:dPt>
            <c:idx val="2"/>
            <c:bubble3D val="0"/>
            <c:spPr>
              <a:solidFill>
                <a:srgbClr val="FBB500"/>
              </a:solidFill>
              <a:ln w="19046">
                <a:solidFill>
                  <a:srgbClr val="FFFFFF"/>
                </a:solidFill>
                <a:prstDash val="solid"/>
              </a:ln>
            </c:spPr>
            <c:extLst>
              <c:ext xmlns:c16="http://schemas.microsoft.com/office/drawing/2014/chart" uri="{C3380CC4-5D6E-409C-BE32-E72D297353CC}">
                <c16:uniqueId val="{00000003-EB64-4945-B17E-645C06AA7030}"/>
              </c:ext>
            </c:extLst>
          </c:dPt>
          <c:dPt>
            <c:idx val="3"/>
            <c:bubble3D val="0"/>
            <c:spPr>
              <a:solidFill>
                <a:srgbClr val="952421"/>
              </a:solidFill>
              <a:ln w="19046">
                <a:solidFill>
                  <a:srgbClr val="FFFFFF"/>
                </a:solidFill>
                <a:prstDash val="solid"/>
              </a:ln>
            </c:spPr>
            <c:extLst>
              <c:ext xmlns:c16="http://schemas.microsoft.com/office/drawing/2014/chart" uri="{C3380CC4-5D6E-409C-BE32-E72D297353CC}">
                <c16:uniqueId val="{00000004-EB64-4945-B17E-645C06AA7030}"/>
              </c:ext>
            </c:extLst>
          </c:dPt>
          <c:cat>
            <c:strLit>
              <c:ptCount val="4"/>
              <c:pt idx="0">
                <c:v>1e kwrt</c:v>
              </c:pt>
              <c:pt idx="1">
                <c:v>2e kwrt</c:v>
              </c:pt>
              <c:pt idx="2">
                <c:v>3e kwrt</c:v>
              </c:pt>
              <c:pt idx="3">
                <c:v>4e kwrt</c:v>
              </c:pt>
            </c:strLit>
          </c:cat>
          <c:val>
            <c:numLit>
              <c:formatCode>General</c:formatCode>
              <c:ptCount val="4"/>
              <c:pt idx="0">
                <c:v>8.1999999999999993</c:v>
              </c:pt>
              <c:pt idx="1">
                <c:v>3.2</c:v>
              </c:pt>
              <c:pt idx="2">
                <c:v>1.4</c:v>
              </c:pt>
              <c:pt idx="3">
                <c:v>1.2</c:v>
              </c:pt>
            </c:numLit>
          </c:val>
          <c:extLst>
            <c:ext xmlns:c16="http://schemas.microsoft.com/office/drawing/2014/chart" uri="{C3380CC4-5D6E-409C-BE32-E72D297353CC}">
              <c16:uniqueId val="{00000000-EB64-4945-B17E-645C06AA7030}"/>
            </c:ext>
          </c:extLst>
        </c:ser>
        <c:dLbls>
          <c:showLegendKey val="0"/>
          <c:showVal val="0"/>
          <c:showCatName val="0"/>
          <c:showSerName val="0"/>
          <c:showPercent val="0"/>
          <c:showBubbleSize val="0"/>
          <c:showLeaderLines val="1"/>
        </c:dLbls>
        <c:firstSliceAng val="0"/>
        <c:holeSize val="75"/>
      </c:doughnutChart>
      <c:spPr>
        <a:noFill/>
        <a:ln>
          <a:noFill/>
        </a:ln>
      </c:spPr>
    </c:plotArea>
    <c:legend>
      <c:legendPos val="b"/>
      <c:overlay val="0"/>
      <c:spPr>
        <a:noFill/>
        <a:ln>
          <a:noFill/>
        </a:ln>
      </c:spPr>
      <c:txPr>
        <a:bodyPr lIns="0" tIns="0" rIns="0" bIns="0"/>
        <a:lstStyle/>
        <a:p>
          <a:pPr marL="0" marR="0" indent="0" defTabSz="914400" fontAlgn="auto" hangingPunct="1">
            <a:lnSpc>
              <a:spcPct val="100000"/>
            </a:lnSpc>
            <a:spcBef>
              <a:spcPts val="0"/>
            </a:spcBef>
            <a:spcAft>
              <a:spcPts val="0"/>
            </a:spcAft>
            <a:tabLst/>
            <a:defRPr sz="1197" b="0" i="0" u="none" strike="noStrike" kern="1200" baseline="0">
              <a:solidFill>
                <a:srgbClr val="595959"/>
              </a:solidFill>
              <a:latin typeface="Campton-Light" pitchFamily="2" charset="77"/>
              <a:cs typeface="Arial" pitchFamily="34"/>
            </a:defRPr>
          </a:pPr>
          <a:endParaRPr lang="nl-BE"/>
        </a:p>
      </c:txPr>
    </c:legend>
    <c:plotVisOnly val="1"/>
    <c:dispBlanksAs val="gap"/>
    <c:showDLblsOverMax val="0"/>
  </c:chart>
  <c:spPr>
    <a:noFill/>
    <a:ln>
      <a:noFill/>
    </a:ln>
  </c:spPr>
  <c:txPr>
    <a:bodyPr lIns="0" tIns="0" rIns="0" bIns="0"/>
    <a:lstStyle/>
    <a:p>
      <a:pPr marL="0" marR="0" indent="0" defTabSz="914400" fontAlgn="auto" hangingPunct="1">
        <a:lnSpc>
          <a:spcPct val="100000"/>
        </a:lnSpc>
        <a:spcBef>
          <a:spcPts val="0"/>
        </a:spcBef>
        <a:spcAft>
          <a:spcPts val="0"/>
        </a:spcAft>
        <a:tabLst/>
        <a:defRPr lang="nl-NL" sz="1197" b="0" i="0" u="none" strike="noStrike" kern="1200" baseline="0">
          <a:solidFill>
            <a:srgbClr val="000000"/>
          </a:solidFill>
          <a:latin typeface="Calibri"/>
        </a:defRPr>
      </a:pPr>
      <a:endParaRPr lang="nl-BE"/>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lIns="0" tIns="0" rIns="0" bIns="0"/>
          <a:lstStyle/>
          <a:p>
            <a:pPr marL="0" marR="0" indent="0" algn="ctr" defTabSz="914400" fontAlgn="auto" hangingPunct="1">
              <a:lnSpc>
                <a:spcPct val="100000"/>
              </a:lnSpc>
              <a:spcBef>
                <a:spcPts val="0"/>
              </a:spcBef>
              <a:spcAft>
                <a:spcPts val="0"/>
              </a:spcAft>
              <a:tabLst/>
              <a:defRPr sz="1862" b="0" i="0" u="none" strike="noStrike" kern="1200" spc="0" baseline="0">
                <a:solidFill>
                  <a:srgbClr val="595959"/>
                </a:solidFill>
                <a:latin typeface="Calibri"/>
              </a:defRPr>
            </a:pPr>
            <a:r>
              <a:rPr lang="nl-BE" sz="1862" b="0" i="0" u="none" strike="noStrike" kern="1200" cap="none" spc="0" baseline="0">
                <a:solidFill>
                  <a:srgbClr val="595959"/>
                </a:solidFill>
                <a:uFillTx/>
                <a:latin typeface="Calibri"/>
              </a:rPr>
              <a:t>Verkoop</a:t>
            </a:r>
          </a:p>
        </c:rich>
      </c:tx>
      <c:overlay val="0"/>
      <c:spPr>
        <a:noFill/>
        <a:ln>
          <a:noFill/>
        </a:ln>
      </c:spPr>
    </c:title>
    <c:autoTitleDeleted val="0"/>
    <c:plotArea>
      <c:layout/>
      <c:doughnutChart>
        <c:varyColors val="0"/>
        <c:dLbls>
          <c:showLegendKey val="0"/>
          <c:showVal val="0"/>
          <c:showCatName val="0"/>
          <c:showSerName val="0"/>
          <c:showPercent val="0"/>
          <c:showBubbleSize val="0"/>
          <c:showLeaderLines val="0"/>
        </c:dLbls>
        <c:firstSliceAng val="0"/>
        <c:holeSize val="75"/>
      </c:doughnutChart>
      <c:spPr>
        <a:noFill/>
        <a:ln>
          <a:noFill/>
        </a:ln>
      </c:spPr>
    </c:plotArea>
    <c:legend>
      <c:legendPos val="b"/>
      <c:overlay val="0"/>
      <c:spPr>
        <a:noFill/>
        <a:ln>
          <a:noFill/>
        </a:ln>
      </c:spPr>
      <c:txPr>
        <a:bodyPr lIns="0" tIns="0" rIns="0" bIns="0"/>
        <a:lstStyle/>
        <a:p>
          <a:pPr marL="0" marR="0" indent="0" defTabSz="914400" fontAlgn="auto" hangingPunct="1">
            <a:lnSpc>
              <a:spcPct val="100000"/>
            </a:lnSpc>
            <a:spcBef>
              <a:spcPts val="0"/>
            </a:spcBef>
            <a:spcAft>
              <a:spcPts val="0"/>
            </a:spcAft>
            <a:tabLst/>
            <a:defRPr sz="1197" b="0" i="0" u="none" strike="noStrike" kern="1200" baseline="0">
              <a:solidFill>
                <a:srgbClr val="595959"/>
              </a:solidFill>
              <a:latin typeface="Arial" pitchFamily="34"/>
              <a:cs typeface="Arial" pitchFamily="34"/>
            </a:defRPr>
          </a:pPr>
          <a:endParaRPr lang="nl-BE"/>
        </a:p>
      </c:txPr>
    </c:legend>
    <c:plotVisOnly val="1"/>
    <c:dispBlanksAs val="gap"/>
    <c:showDLblsOverMax val="0"/>
  </c:chart>
  <c:spPr>
    <a:noFill/>
    <a:ln>
      <a:noFill/>
    </a:ln>
  </c:spPr>
  <c:txPr>
    <a:bodyPr lIns="0" tIns="0" rIns="0" bIns="0"/>
    <a:lstStyle/>
    <a:p>
      <a:pPr marL="0" marR="0" indent="0" defTabSz="914400" fontAlgn="auto" hangingPunct="1">
        <a:lnSpc>
          <a:spcPct val="100000"/>
        </a:lnSpc>
        <a:spcBef>
          <a:spcPts val="0"/>
        </a:spcBef>
        <a:spcAft>
          <a:spcPts val="0"/>
        </a:spcAft>
        <a:tabLst/>
        <a:defRPr lang="nl-NL" sz="1197" b="0" i="0" u="none" strike="noStrike" kern="1200" baseline="0">
          <a:solidFill>
            <a:srgbClr val="000000"/>
          </a:solidFill>
          <a:latin typeface="Calibri"/>
        </a:defRPr>
      </a:pPr>
      <a:endParaRPr lang="nl-BE"/>
    </a:p>
  </c:txPr>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lIns="0" tIns="0" rIns="0" bIns="0"/>
          <a:lstStyle/>
          <a:p>
            <a:pPr marL="0" marR="0" indent="0" algn="ctr" defTabSz="914400" fontAlgn="auto" hangingPunct="1">
              <a:lnSpc>
                <a:spcPct val="100000"/>
              </a:lnSpc>
              <a:spcBef>
                <a:spcPts val="0"/>
              </a:spcBef>
              <a:spcAft>
                <a:spcPts val="0"/>
              </a:spcAft>
              <a:tabLst/>
              <a:defRPr sz="1862" b="0" i="0" u="none" strike="noStrike" kern="1200" spc="0" baseline="0">
                <a:solidFill>
                  <a:srgbClr val="595959"/>
                </a:solidFill>
                <a:latin typeface="Arial" pitchFamily="34"/>
                <a:cs typeface="Arial" pitchFamily="34"/>
              </a:defRPr>
            </a:pPr>
            <a:r>
              <a:rPr lang="nl-BE" sz="1862" b="0" i="0" u="none" strike="noStrike" kern="1200" cap="none" spc="0" baseline="0" dirty="0">
                <a:solidFill>
                  <a:srgbClr val="595959"/>
                </a:solidFill>
                <a:uFillTx/>
                <a:latin typeface="Campton-Medium" pitchFamily="2" charset="77"/>
                <a:cs typeface="Arial" pitchFamily="34"/>
              </a:rPr>
              <a:t>Grafiektitel</a:t>
            </a:r>
          </a:p>
        </c:rich>
      </c:tx>
      <c:overlay val="0"/>
      <c:spPr>
        <a:noFill/>
        <a:ln>
          <a:noFill/>
        </a:ln>
      </c:spPr>
    </c:title>
    <c:autoTitleDeleted val="0"/>
    <c:plotArea>
      <c:layout/>
      <c:barChart>
        <c:barDir val="bar"/>
        <c:grouping val="clustered"/>
        <c:varyColors val="0"/>
        <c:ser>
          <c:idx val="0"/>
          <c:order val="0"/>
          <c:tx>
            <c:v>Reeks 1</c:v>
          </c:tx>
          <c:spPr>
            <a:solidFill>
              <a:srgbClr val="4D7182"/>
            </a:solidFill>
            <a:ln>
              <a:noFill/>
            </a:ln>
          </c:spPr>
          <c:invertIfNegative val="0"/>
          <c:cat>
            <c:strLit>
              <c:ptCount val="4"/>
              <c:pt idx="0">
                <c:v>Categorie 1</c:v>
              </c:pt>
              <c:pt idx="1">
                <c:v>Categorie 2</c:v>
              </c:pt>
              <c:pt idx="2">
                <c:v>Categorie 3</c:v>
              </c:pt>
              <c:pt idx="3">
                <c:v>Categorie 4</c:v>
              </c:pt>
            </c:strLit>
          </c:cat>
          <c:val>
            <c:numLit>
              <c:formatCode>General</c:formatCode>
              <c:ptCount val="4"/>
              <c:pt idx="0">
                <c:v>4.3</c:v>
              </c:pt>
              <c:pt idx="1">
                <c:v>2.5</c:v>
              </c:pt>
              <c:pt idx="2">
                <c:v>3.5</c:v>
              </c:pt>
              <c:pt idx="3">
                <c:v>4.5</c:v>
              </c:pt>
            </c:numLit>
          </c:val>
          <c:extLst>
            <c:ext xmlns:c16="http://schemas.microsoft.com/office/drawing/2014/chart" uri="{C3380CC4-5D6E-409C-BE32-E72D297353CC}">
              <c16:uniqueId val="{00000000-9A89-FD48-8A1E-1702CB7498A2}"/>
            </c:ext>
          </c:extLst>
        </c:ser>
        <c:ser>
          <c:idx val="1"/>
          <c:order val="1"/>
          <c:tx>
            <c:v>Reeks 2</c:v>
          </c:tx>
          <c:spPr>
            <a:solidFill>
              <a:srgbClr val="E84C15"/>
            </a:solidFill>
            <a:ln>
              <a:noFill/>
            </a:ln>
          </c:spPr>
          <c:invertIfNegative val="0"/>
          <c:cat>
            <c:strLit>
              <c:ptCount val="4"/>
              <c:pt idx="0">
                <c:v>Categorie 1</c:v>
              </c:pt>
              <c:pt idx="1">
                <c:v>Categorie 2</c:v>
              </c:pt>
              <c:pt idx="2">
                <c:v>Categorie 3</c:v>
              </c:pt>
              <c:pt idx="3">
                <c:v>Categorie 4</c:v>
              </c:pt>
            </c:strLit>
          </c:cat>
          <c:val>
            <c:numLit>
              <c:formatCode>General</c:formatCode>
              <c:ptCount val="4"/>
              <c:pt idx="0">
                <c:v>2.4</c:v>
              </c:pt>
              <c:pt idx="1">
                <c:v>4.4000000000000004</c:v>
              </c:pt>
              <c:pt idx="2">
                <c:v>1.8</c:v>
              </c:pt>
              <c:pt idx="3">
                <c:v>2.8</c:v>
              </c:pt>
            </c:numLit>
          </c:val>
          <c:extLst>
            <c:ext xmlns:c16="http://schemas.microsoft.com/office/drawing/2014/chart" uri="{C3380CC4-5D6E-409C-BE32-E72D297353CC}">
              <c16:uniqueId val="{00000001-9A89-FD48-8A1E-1702CB7498A2}"/>
            </c:ext>
          </c:extLst>
        </c:ser>
        <c:ser>
          <c:idx val="2"/>
          <c:order val="2"/>
          <c:tx>
            <c:v>Reeks 3</c:v>
          </c:tx>
          <c:spPr>
            <a:solidFill>
              <a:srgbClr val="FBB500"/>
            </a:solidFill>
            <a:ln>
              <a:noFill/>
            </a:ln>
          </c:spPr>
          <c:invertIfNegative val="0"/>
          <c:cat>
            <c:strLit>
              <c:ptCount val="4"/>
              <c:pt idx="0">
                <c:v>Categorie 1</c:v>
              </c:pt>
              <c:pt idx="1">
                <c:v>Categorie 2</c:v>
              </c:pt>
              <c:pt idx="2">
                <c:v>Categorie 3</c:v>
              </c:pt>
              <c:pt idx="3">
                <c:v>Categorie 4</c:v>
              </c:pt>
            </c:strLit>
          </c:cat>
          <c:val>
            <c:numLit>
              <c:formatCode>General</c:formatCode>
              <c:ptCount val="4"/>
              <c:pt idx="0">
                <c:v>2</c:v>
              </c:pt>
              <c:pt idx="1">
                <c:v>2</c:v>
              </c:pt>
              <c:pt idx="2">
                <c:v>3</c:v>
              </c:pt>
              <c:pt idx="3">
                <c:v>5</c:v>
              </c:pt>
            </c:numLit>
          </c:val>
          <c:extLst>
            <c:ext xmlns:c16="http://schemas.microsoft.com/office/drawing/2014/chart" uri="{C3380CC4-5D6E-409C-BE32-E72D297353CC}">
              <c16:uniqueId val="{00000002-9A89-FD48-8A1E-1702CB7498A2}"/>
            </c:ext>
          </c:extLst>
        </c:ser>
        <c:dLbls>
          <c:showLegendKey val="0"/>
          <c:showVal val="0"/>
          <c:showCatName val="0"/>
          <c:showSerName val="0"/>
          <c:showPercent val="0"/>
          <c:showBubbleSize val="0"/>
        </c:dLbls>
        <c:gapWidth val="182"/>
        <c:axId val="1652125952"/>
        <c:axId val="1721081328"/>
      </c:barChart>
      <c:valAx>
        <c:axId val="1721081328"/>
        <c:scaling>
          <c:orientation val="minMax"/>
        </c:scaling>
        <c:delete val="0"/>
        <c:axPos val="b"/>
        <c:majorGridlines>
          <c:spPr>
            <a:ln w="9528" cap="flat">
              <a:solidFill>
                <a:srgbClr val="D9D9D9"/>
              </a:solidFill>
              <a:prstDash val="solid"/>
              <a:round/>
            </a:ln>
          </c:spPr>
        </c:majorGridlines>
        <c:numFmt formatCode="General" sourceLinked="0"/>
        <c:majorTickMark val="none"/>
        <c:minorTickMark val="none"/>
        <c:tickLblPos val="nextTo"/>
        <c:spPr>
          <a:noFill/>
          <a:ln>
            <a:noFill/>
          </a:ln>
        </c:spPr>
        <c:txPr>
          <a:bodyPr lIns="0" tIns="0" rIns="0" bIns="0"/>
          <a:lstStyle/>
          <a:p>
            <a:pPr marL="0" marR="0" indent="0" defTabSz="914400" fontAlgn="auto" hangingPunct="1">
              <a:lnSpc>
                <a:spcPct val="100000"/>
              </a:lnSpc>
              <a:spcBef>
                <a:spcPts val="0"/>
              </a:spcBef>
              <a:spcAft>
                <a:spcPts val="0"/>
              </a:spcAft>
              <a:tabLst/>
              <a:defRPr sz="1197" b="0" i="0" u="none" strike="noStrike" kern="1200" baseline="0">
                <a:solidFill>
                  <a:srgbClr val="595959"/>
                </a:solidFill>
                <a:latin typeface="Campton-Light" pitchFamily="2" charset="77"/>
              </a:defRPr>
            </a:pPr>
            <a:endParaRPr lang="nl-BE"/>
          </a:p>
        </c:txPr>
        <c:crossAx val="1652125952"/>
        <c:crosses val="autoZero"/>
        <c:crossBetween val="between"/>
      </c:valAx>
      <c:catAx>
        <c:axId val="1652125952"/>
        <c:scaling>
          <c:orientation val="minMax"/>
        </c:scaling>
        <c:delete val="0"/>
        <c:axPos val="l"/>
        <c:numFmt formatCode="General" sourceLinked="0"/>
        <c:majorTickMark val="none"/>
        <c:minorTickMark val="none"/>
        <c:tickLblPos val="nextTo"/>
        <c:spPr>
          <a:noFill/>
          <a:ln w="9528" cap="flat">
            <a:solidFill>
              <a:srgbClr val="D9D9D9"/>
            </a:solidFill>
            <a:prstDash val="solid"/>
            <a:round/>
          </a:ln>
        </c:spPr>
        <c:txPr>
          <a:bodyPr lIns="0" tIns="0" rIns="0" bIns="0"/>
          <a:lstStyle/>
          <a:p>
            <a:pPr marL="0" marR="0" indent="0" defTabSz="914400" fontAlgn="auto" hangingPunct="1">
              <a:lnSpc>
                <a:spcPct val="100000"/>
              </a:lnSpc>
              <a:spcBef>
                <a:spcPts val="0"/>
              </a:spcBef>
              <a:spcAft>
                <a:spcPts val="0"/>
              </a:spcAft>
              <a:tabLst/>
              <a:defRPr sz="1197" b="0" i="0" u="none" strike="noStrike" kern="1200" baseline="0">
                <a:solidFill>
                  <a:srgbClr val="595959"/>
                </a:solidFill>
                <a:latin typeface="Campton-Light" pitchFamily="2" charset="77"/>
                <a:cs typeface="Arial" pitchFamily="34"/>
              </a:defRPr>
            </a:pPr>
            <a:endParaRPr lang="nl-BE"/>
          </a:p>
        </c:txPr>
        <c:crossAx val="1721081328"/>
        <c:crosses val="autoZero"/>
        <c:auto val="1"/>
        <c:lblAlgn val="ctr"/>
        <c:lblOffset val="100"/>
        <c:noMultiLvlLbl val="0"/>
      </c:catAx>
      <c:spPr>
        <a:noFill/>
        <a:ln>
          <a:noFill/>
        </a:ln>
      </c:spPr>
    </c:plotArea>
    <c:legend>
      <c:legendPos val="b"/>
      <c:legendEntry>
        <c:idx val="0"/>
        <c:txPr>
          <a:bodyPr lIns="0" tIns="0" rIns="0" bIns="0"/>
          <a:lstStyle/>
          <a:p>
            <a:pPr marL="0" marR="0" indent="0" defTabSz="914400" fontAlgn="auto" hangingPunct="1">
              <a:lnSpc>
                <a:spcPct val="100000"/>
              </a:lnSpc>
              <a:spcBef>
                <a:spcPts val="0"/>
              </a:spcBef>
              <a:spcAft>
                <a:spcPts val="0"/>
              </a:spcAft>
              <a:tabLst/>
              <a:defRPr sz="1197" b="0" i="0" u="none" strike="noStrike" kern="1200" baseline="0">
                <a:solidFill>
                  <a:srgbClr val="595959"/>
                </a:solidFill>
                <a:latin typeface="Campton-Light" pitchFamily="2" charset="77"/>
                <a:cs typeface="Arial" pitchFamily="34"/>
              </a:defRPr>
            </a:pPr>
            <a:endParaRPr lang="nl-BE"/>
          </a:p>
        </c:txPr>
      </c:legendEntry>
      <c:overlay val="0"/>
      <c:spPr>
        <a:noFill/>
        <a:ln>
          <a:noFill/>
        </a:ln>
      </c:spPr>
      <c:txPr>
        <a:bodyPr lIns="0" tIns="0" rIns="0" bIns="0"/>
        <a:lstStyle/>
        <a:p>
          <a:pPr marL="0" marR="0" indent="0" defTabSz="914400" fontAlgn="auto" hangingPunct="1">
            <a:lnSpc>
              <a:spcPct val="100000"/>
            </a:lnSpc>
            <a:spcBef>
              <a:spcPts val="0"/>
            </a:spcBef>
            <a:spcAft>
              <a:spcPts val="0"/>
            </a:spcAft>
            <a:tabLst/>
            <a:defRPr sz="1197" b="0" i="0" u="none" strike="noStrike" kern="1200" baseline="0">
              <a:solidFill>
                <a:srgbClr val="595959"/>
              </a:solidFill>
              <a:latin typeface="Arial" pitchFamily="34"/>
              <a:cs typeface="Arial" pitchFamily="34"/>
            </a:defRPr>
          </a:pPr>
          <a:endParaRPr lang="nl-BE"/>
        </a:p>
      </c:txPr>
    </c:legend>
    <c:plotVisOnly val="1"/>
    <c:dispBlanksAs val="gap"/>
    <c:showDLblsOverMax val="0"/>
  </c:chart>
  <c:spPr>
    <a:noFill/>
    <a:ln>
      <a:noFill/>
    </a:ln>
  </c:spPr>
  <c:txPr>
    <a:bodyPr lIns="0" tIns="0" rIns="0" bIns="0"/>
    <a:lstStyle/>
    <a:p>
      <a:pPr marL="0" marR="0" indent="0" defTabSz="914400" fontAlgn="auto" hangingPunct="1">
        <a:lnSpc>
          <a:spcPct val="100000"/>
        </a:lnSpc>
        <a:spcBef>
          <a:spcPts val="0"/>
        </a:spcBef>
        <a:spcAft>
          <a:spcPts val="0"/>
        </a:spcAft>
        <a:tabLst/>
        <a:defRPr lang="nl-NL" sz="1330" b="0" i="0" u="none" strike="noStrike" kern="1200" baseline="0">
          <a:solidFill>
            <a:srgbClr val="000000"/>
          </a:solidFill>
          <a:latin typeface="Calibri"/>
        </a:defRPr>
      </a:pPr>
      <a:endParaRPr lang="nl-BE"/>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9F622F-B7B0-4AD3-8E6C-B0D55170134B}" type="doc">
      <dgm:prSet loTypeId="urn:microsoft.com/office/officeart/2005/8/layout/cycle2" loCatId="cycle" qsTypeId="urn:microsoft.com/office/officeart/2005/8/quickstyle/simple1" qsCatId="simple" csTypeId="urn:microsoft.com/office/officeart/2005/8/colors/colorful3" csCatId="colorful" phldr="1"/>
      <dgm:spPr/>
      <dgm:t>
        <a:bodyPr/>
        <a:lstStyle/>
        <a:p>
          <a:endParaRPr lang="nl-BE"/>
        </a:p>
      </dgm:t>
    </dgm:pt>
    <dgm:pt modelId="{32B75189-03D6-49EE-A6A6-8CCE5E2549F4}">
      <dgm:prSet phldrT="[Tekst]" custT="1"/>
      <dgm:spPr/>
      <dgm:t>
        <a:bodyPr/>
        <a:lstStyle/>
        <a:p>
          <a:r>
            <a:rPr lang="nl-BE" sz="1300" b="1" dirty="0">
              <a:latin typeface="Avenir Next LT Pro Demi" panose="020B0704020202020204" pitchFamily="34" charset="0"/>
            </a:rPr>
            <a:t>BEROEPS-</a:t>
          </a:r>
          <a:br>
            <a:rPr lang="nl-BE" sz="1300" b="1" dirty="0">
              <a:latin typeface="Avenir Next LT Pro Demi" panose="020B0704020202020204" pitchFamily="34" charset="0"/>
            </a:rPr>
          </a:br>
          <a:r>
            <a:rPr lang="nl-BE" sz="1300" b="1" dirty="0">
              <a:latin typeface="Avenir Next LT Pro Demi" panose="020B0704020202020204" pitchFamily="34" charset="0"/>
            </a:rPr>
            <a:t>ONDERWIJS EN</a:t>
          </a:r>
          <a:br>
            <a:rPr lang="nl-BE" sz="1300" b="1" dirty="0">
              <a:latin typeface="Avenir Next LT Pro Demi" panose="020B0704020202020204" pitchFamily="34" charset="0"/>
            </a:rPr>
          </a:br>
          <a:r>
            <a:rPr lang="nl-BE" sz="1300" b="1" dirty="0">
              <a:latin typeface="Avenir Next LT Pro Demi" panose="020B0704020202020204" pitchFamily="34" charset="0"/>
            </a:rPr>
            <a:t>-OPLEIDING</a:t>
          </a:r>
        </a:p>
      </dgm:t>
    </dgm:pt>
    <dgm:pt modelId="{8177CEE6-6324-407B-9EF5-0C5D60BB0254}" type="parTrans" cxnId="{9CFF0A5A-14AC-488B-82DB-084269F09A06}">
      <dgm:prSet/>
      <dgm:spPr/>
      <dgm:t>
        <a:bodyPr/>
        <a:lstStyle/>
        <a:p>
          <a:endParaRPr lang="nl-BE" sz="1300"/>
        </a:p>
      </dgm:t>
    </dgm:pt>
    <dgm:pt modelId="{C25EC022-5A2D-4585-AD3A-958098F0B670}" type="sibTrans" cxnId="{9CFF0A5A-14AC-488B-82DB-084269F09A06}">
      <dgm:prSet custT="1"/>
      <dgm:spPr>
        <a:noFill/>
      </dgm:spPr>
      <dgm:t>
        <a:bodyPr/>
        <a:lstStyle/>
        <a:p>
          <a:endParaRPr lang="nl-BE" sz="1300"/>
        </a:p>
      </dgm:t>
    </dgm:pt>
    <dgm:pt modelId="{3EF93127-D3A8-4836-BA91-715925B423C1}">
      <dgm:prSet phldrT="[Tekst]" custT="1"/>
      <dgm:spPr/>
      <dgm:t>
        <a:bodyPr/>
        <a:lstStyle/>
        <a:p>
          <a:r>
            <a:rPr lang="nl-BE" sz="1300" b="1" dirty="0">
              <a:latin typeface="Avenir Next LT Pro Demi" panose="020B0704020202020204" pitchFamily="34" charset="0"/>
            </a:rPr>
            <a:t>VOLWASSENEN-EDUCATIE</a:t>
          </a:r>
        </a:p>
      </dgm:t>
    </dgm:pt>
    <dgm:pt modelId="{60390483-797D-4B7B-9E17-68F79156450E}" type="parTrans" cxnId="{1A90A9D5-108D-4108-8F70-6195ECDC1134}">
      <dgm:prSet/>
      <dgm:spPr/>
      <dgm:t>
        <a:bodyPr/>
        <a:lstStyle/>
        <a:p>
          <a:endParaRPr lang="nl-BE" sz="1300"/>
        </a:p>
      </dgm:t>
    </dgm:pt>
    <dgm:pt modelId="{2A89C227-BAB8-4551-9E6E-94D7BADCA994}" type="sibTrans" cxnId="{1A90A9D5-108D-4108-8F70-6195ECDC1134}">
      <dgm:prSet custT="1"/>
      <dgm:spPr>
        <a:noFill/>
      </dgm:spPr>
      <dgm:t>
        <a:bodyPr/>
        <a:lstStyle/>
        <a:p>
          <a:endParaRPr lang="nl-BE" sz="1300"/>
        </a:p>
      </dgm:t>
    </dgm:pt>
    <dgm:pt modelId="{CE063C7F-1761-493C-9CD9-37A6F2394556}">
      <dgm:prSet phldrT="[Tekst]" custT="1"/>
      <dgm:spPr/>
      <dgm:t>
        <a:bodyPr/>
        <a:lstStyle/>
        <a:p>
          <a:r>
            <a:rPr lang="nl-BE" sz="1300" b="1" dirty="0">
              <a:latin typeface="Avenir Next LT Pro Demi" panose="020B0704020202020204" pitchFamily="34" charset="0"/>
            </a:rPr>
            <a:t>JEUGD</a:t>
          </a:r>
        </a:p>
      </dgm:t>
    </dgm:pt>
    <dgm:pt modelId="{7D5FFA95-48DB-4C58-9A40-CC03C46D2D95}" type="parTrans" cxnId="{CEFAB54E-A896-442F-8364-65A78C61EFBD}">
      <dgm:prSet/>
      <dgm:spPr/>
      <dgm:t>
        <a:bodyPr/>
        <a:lstStyle/>
        <a:p>
          <a:endParaRPr lang="nl-BE" sz="1300"/>
        </a:p>
      </dgm:t>
    </dgm:pt>
    <dgm:pt modelId="{00B094E8-8C8B-4971-ADEA-D0F3D2031D7B}" type="sibTrans" cxnId="{CEFAB54E-A896-442F-8364-65A78C61EFBD}">
      <dgm:prSet custT="1"/>
      <dgm:spPr>
        <a:noFill/>
      </dgm:spPr>
      <dgm:t>
        <a:bodyPr/>
        <a:lstStyle/>
        <a:p>
          <a:endParaRPr lang="nl-BE" sz="1300"/>
        </a:p>
      </dgm:t>
    </dgm:pt>
    <dgm:pt modelId="{309AC375-B7BC-4C71-AB07-32EF5FE7DAEB}">
      <dgm:prSet phldrT="[Tekst]" custT="1"/>
      <dgm:spPr/>
      <dgm:t>
        <a:bodyPr/>
        <a:lstStyle/>
        <a:p>
          <a:r>
            <a:rPr lang="nl-BE" sz="1300" b="1" dirty="0">
              <a:latin typeface="Avenir Next LT Pro Demi" panose="020B0704020202020204" pitchFamily="34" charset="0"/>
            </a:rPr>
            <a:t>SPORT</a:t>
          </a:r>
        </a:p>
      </dgm:t>
    </dgm:pt>
    <dgm:pt modelId="{4326F32E-1D82-4F99-BAA5-4E99CD862A6B}" type="parTrans" cxnId="{F41C04F9-9F07-4F44-BF88-E7BAFC700F7B}">
      <dgm:prSet/>
      <dgm:spPr/>
      <dgm:t>
        <a:bodyPr/>
        <a:lstStyle/>
        <a:p>
          <a:endParaRPr lang="nl-BE" sz="1300"/>
        </a:p>
      </dgm:t>
    </dgm:pt>
    <dgm:pt modelId="{A579CE39-C9F3-4387-99A2-D8AC31AE3F84}" type="sibTrans" cxnId="{F41C04F9-9F07-4F44-BF88-E7BAFC700F7B}">
      <dgm:prSet custT="1"/>
      <dgm:spPr>
        <a:noFill/>
      </dgm:spPr>
      <dgm:t>
        <a:bodyPr/>
        <a:lstStyle/>
        <a:p>
          <a:endParaRPr lang="nl-BE" sz="1300"/>
        </a:p>
      </dgm:t>
    </dgm:pt>
    <dgm:pt modelId="{FE7E90CF-B5A7-4888-A755-A4898DD5E78F}">
      <dgm:prSet phldrT="[Tekst]" custT="1"/>
      <dgm:spPr/>
      <dgm:t>
        <a:bodyPr/>
        <a:lstStyle/>
        <a:p>
          <a:r>
            <a:rPr lang="nl-BE" sz="1300" b="1">
              <a:latin typeface="Avenir Next LT Pro Demi" panose="020B0704020202020204" pitchFamily="34" charset="0"/>
            </a:rPr>
            <a:t>HOGER</a:t>
          </a:r>
          <a:br>
            <a:rPr lang="nl-BE" sz="1300" b="1">
              <a:latin typeface="Avenir Next LT Pro Demi" panose="020B0704020202020204" pitchFamily="34" charset="0"/>
            </a:rPr>
          </a:br>
          <a:r>
            <a:rPr lang="nl-BE" sz="1300" b="1">
              <a:latin typeface="Avenir Next LT Pro Demi" panose="020B0704020202020204" pitchFamily="34" charset="0"/>
            </a:rPr>
            <a:t>ONDERWIJS</a:t>
          </a:r>
          <a:endParaRPr lang="nl-BE" sz="1300" b="1" dirty="0">
            <a:latin typeface="Avenir Next LT Pro Demi" panose="020B0704020202020204" pitchFamily="34" charset="0"/>
          </a:endParaRPr>
        </a:p>
      </dgm:t>
    </dgm:pt>
    <dgm:pt modelId="{952DA45C-A060-44E1-A751-DD1891AE80FC}" type="parTrans" cxnId="{2090788B-EAA0-4D18-8380-218F8CED6DA8}">
      <dgm:prSet/>
      <dgm:spPr/>
      <dgm:t>
        <a:bodyPr/>
        <a:lstStyle/>
        <a:p>
          <a:endParaRPr lang="nl-BE" sz="1300"/>
        </a:p>
      </dgm:t>
    </dgm:pt>
    <dgm:pt modelId="{561E8BB6-F287-49B0-ABB4-A3D190A6A5B9}" type="sibTrans" cxnId="{2090788B-EAA0-4D18-8380-218F8CED6DA8}">
      <dgm:prSet custT="1"/>
      <dgm:spPr>
        <a:noFill/>
      </dgm:spPr>
      <dgm:t>
        <a:bodyPr/>
        <a:lstStyle/>
        <a:p>
          <a:endParaRPr lang="nl-BE" sz="1300"/>
        </a:p>
      </dgm:t>
    </dgm:pt>
    <dgm:pt modelId="{E21188CB-B5AF-41C3-A6B0-979AA063FC06}">
      <dgm:prSet phldrT="[Tekst]" custT="1"/>
      <dgm:spPr/>
      <dgm:t>
        <a:bodyPr/>
        <a:lstStyle/>
        <a:p>
          <a:r>
            <a:rPr lang="nl-BE" sz="1300" b="1" dirty="0">
              <a:latin typeface="Avenir Next LT Pro Demi" panose="020B0704020202020204" pitchFamily="34" charset="0"/>
            </a:rPr>
            <a:t>SCHOOL-</a:t>
          </a:r>
          <a:br>
            <a:rPr lang="nl-BE" sz="1300" b="1" dirty="0">
              <a:latin typeface="Avenir Next LT Pro Demi" panose="020B0704020202020204" pitchFamily="34" charset="0"/>
            </a:rPr>
          </a:br>
          <a:r>
            <a:rPr lang="nl-BE" sz="1300" b="1" dirty="0">
              <a:latin typeface="Avenir Next LT Pro Demi" panose="020B0704020202020204" pitchFamily="34" charset="0"/>
            </a:rPr>
            <a:t>ONDERWIJS</a:t>
          </a:r>
        </a:p>
      </dgm:t>
    </dgm:pt>
    <dgm:pt modelId="{D33D1E88-85CD-4F17-9B98-F0945031B3CA}" type="parTrans" cxnId="{C39149EA-BBE8-41CB-BE63-32E1BD414CE5}">
      <dgm:prSet/>
      <dgm:spPr/>
      <dgm:t>
        <a:bodyPr/>
        <a:lstStyle/>
        <a:p>
          <a:endParaRPr lang="nl-BE" sz="1300"/>
        </a:p>
      </dgm:t>
    </dgm:pt>
    <dgm:pt modelId="{991C37C2-7250-4A86-A045-4FA49A00A5D8}" type="sibTrans" cxnId="{C39149EA-BBE8-41CB-BE63-32E1BD414CE5}">
      <dgm:prSet custT="1"/>
      <dgm:spPr>
        <a:noFill/>
      </dgm:spPr>
      <dgm:t>
        <a:bodyPr/>
        <a:lstStyle/>
        <a:p>
          <a:endParaRPr lang="nl-BE" sz="1300"/>
        </a:p>
      </dgm:t>
    </dgm:pt>
    <dgm:pt modelId="{2594D7C6-0CB3-46A8-9E61-A15D7D2C403E}" type="pres">
      <dgm:prSet presAssocID="{099F622F-B7B0-4AD3-8E6C-B0D55170134B}" presName="cycle" presStyleCnt="0">
        <dgm:presLayoutVars>
          <dgm:dir/>
          <dgm:resizeHandles val="exact"/>
        </dgm:presLayoutVars>
      </dgm:prSet>
      <dgm:spPr/>
    </dgm:pt>
    <dgm:pt modelId="{852CE15F-9AFF-4BEA-B9DD-959FA1D057D9}" type="pres">
      <dgm:prSet presAssocID="{E21188CB-B5AF-41C3-A6B0-979AA063FC06}" presName="node" presStyleLbl="node1" presStyleIdx="0" presStyleCnt="6" custScaleX="140979" custScaleY="133199" custRadScaleRad="98817">
        <dgm:presLayoutVars>
          <dgm:bulletEnabled val="1"/>
        </dgm:presLayoutVars>
      </dgm:prSet>
      <dgm:spPr/>
    </dgm:pt>
    <dgm:pt modelId="{87C7D7E7-0C08-419B-80F0-FAAE92FC4E8E}" type="pres">
      <dgm:prSet presAssocID="{991C37C2-7250-4A86-A045-4FA49A00A5D8}" presName="sibTrans" presStyleLbl="sibTrans2D1" presStyleIdx="0" presStyleCnt="6"/>
      <dgm:spPr/>
    </dgm:pt>
    <dgm:pt modelId="{92B9FDAF-349E-4A03-BB95-32A30B0CD17C}" type="pres">
      <dgm:prSet presAssocID="{991C37C2-7250-4A86-A045-4FA49A00A5D8}" presName="connectorText" presStyleLbl="sibTrans2D1" presStyleIdx="0" presStyleCnt="6"/>
      <dgm:spPr/>
    </dgm:pt>
    <dgm:pt modelId="{17A9C480-6FFB-49F1-98F7-707938E80FC6}" type="pres">
      <dgm:prSet presAssocID="{32B75189-03D6-49EE-A6A6-8CCE5E2549F4}" presName="node" presStyleLbl="node1" presStyleIdx="1" presStyleCnt="6" custScaleX="140979" custScaleY="133199">
        <dgm:presLayoutVars>
          <dgm:bulletEnabled val="1"/>
        </dgm:presLayoutVars>
      </dgm:prSet>
      <dgm:spPr/>
    </dgm:pt>
    <dgm:pt modelId="{F6957130-E30A-4139-80D5-6A44B08B2429}" type="pres">
      <dgm:prSet presAssocID="{C25EC022-5A2D-4585-AD3A-958098F0B670}" presName="sibTrans" presStyleLbl="sibTrans2D1" presStyleIdx="1" presStyleCnt="6"/>
      <dgm:spPr/>
    </dgm:pt>
    <dgm:pt modelId="{2882620D-5C84-436B-9DBB-059CC54C8E10}" type="pres">
      <dgm:prSet presAssocID="{C25EC022-5A2D-4585-AD3A-958098F0B670}" presName="connectorText" presStyleLbl="sibTrans2D1" presStyleIdx="1" presStyleCnt="6"/>
      <dgm:spPr/>
    </dgm:pt>
    <dgm:pt modelId="{6D95E901-0E62-4D37-A7A0-FBA80F5130F2}" type="pres">
      <dgm:prSet presAssocID="{FE7E90CF-B5A7-4888-A755-A4898DD5E78F}" presName="node" presStyleLbl="node1" presStyleIdx="2" presStyleCnt="6" custScaleX="140979" custScaleY="133199" custRadScaleRad="96648" custRadScaleInc="-12152">
        <dgm:presLayoutVars>
          <dgm:bulletEnabled val="1"/>
        </dgm:presLayoutVars>
      </dgm:prSet>
      <dgm:spPr/>
    </dgm:pt>
    <dgm:pt modelId="{FF70F028-32C6-4A75-8878-B95D16A70149}" type="pres">
      <dgm:prSet presAssocID="{561E8BB6-F287-49B0-ABB4-A3D190A6A5B9}" presName="sibTrans" presStyleLbl="sibTrans2D1" presStyleIdx="2" presStyleCnt="6"/>
      <dgm:spPr/>
    </dgm:pt>
    <dgm:pt modelId="{8D98AE76-B790-4397-8E7F-9494F3D28B7C}" type="pres">
      <dgm:prSet presAssocID="{561E8BB6-F287-49B0-ABB4-A3D190A6A5B9}" presName="connectorText" presStyleLbl="sibTrans2D1" presStyleIdx="2" presStyleCnt="6"/>
      <dgm:spPr/>
    </dgm:pt>
    <dgm:pt modelId="{D95FAF40-9AA0-4195-9DE8-55A8194E0D0C}" type="pres">
      <dgm:prSet presAssocID="{3EF93127-D3A8-4836-BA91-715925B423C1}" presName="node" presStyleLbl="node1" presStyleIdx="3" presStyleCnt="6" custScaleX="140979" custScaleY="133199" custRadScaleRad="92908">
        <dgm:presLayoutVars>
          <dgm:bulletEnabled val="1"/>
        </dgm:presLayoutVars>
      </dgm:prSet>
      <dgm:spPr/>
    </dgm:pt>
    <dgm:pt modelId="{050ABB30-332C-4E31-9F2A-253386F77A7C}" type="pres">
      <dgm:prSet presAssocID="{2A89C227-BAB8-4551-9E6E-94D7BADCA994}" presName="sibTrans" presStyleLbl="sibTrans2D1" presStyleIdx="3" presStyleCnt="6"/>
      <dgm:spPr/>
    </dgm:pt>
    <dgm:pt modelId="{23B69DF8-EF9A-4587-88DA-2D2FF0E21D4F}" type="pres">
      <dgm:prSet presAssocID="{2A89C227-BAB8-4551-9E6E-94D7BADCA994}" presName="connectorText" presStyleLbl="sibTrans2D1" presStyleIdx="3" presStyleCnt="6"/>
      <dgm:spPr/>
    </dgm:pt>
    <dgm:pt modelId="{7B1EF5E6-B364-4E5C-80D3-E1FE75B91A63}" type="pres">
      <dgm:prSet presAssocID="{CE063C7F-1761-493C-9CD9-37A6F2394556}" presName="node" presStyleLbl="node1" presStyleIdx="4" presStyleCnt="6" custScaleX="140979" custScaleY="133199" custRadScaleRad="96648" custRadScaleInc="12152">
        <dgm:presLayoutVars>
          <dgm:bulletEnabled val="1"/>
        </dgm:presLayoutVars>
      </dgm:prSet>
      <dgm:spPr/>
    </dgm:pt>
    <dgm:pt modelId="{60B24C14-C8F8-4A87-960F-D62AB5292C37}" type="pres">
      <dgm:prSet presAssocID="{00B094E8-8C8B-4971-ADEA-D0F3D2031D7B}" presName="sibTrans" presStyleLbl="sibTrans2D1" presStyleIdx="4" presStyleCnt="6"/>
      <dgm:spPr/>
    </dgm:pt>
    <dgm:pt modelId="{1B18D265-71F4-4294-8993-467258AFA3F9}" type="pres">
      <dgm:prSet presAssocID="{00B094E8-8C8B-4971-ADEA-D0F3D2031D7B}" presName="connectorText" presStyleLbl="sibTrans2D1" presStyleIdx="4" presStyleCnt="6"/>
      <dgm:spPr/>
    </dgm:pt>
    <dgm:pt modelId="{BD368DD0-F97D-4DA1-A04A-6301D6295819}" type="pres">
      <dgm:prSet presAssocID="{309AC375-B7BC-4C71-AB07-32EF5FE7DAEB}" presName="node" presStyleLbl="node1" presStyleIdx="5" presStyleCnt="6" custScaleX="140979" custScaleY="133199">
        <dgm:presLayoutVars>
          <dgm:bulletEnabled val="1"/>
        </dgm:presLayoutVars>
      </dgm:prSet>
      <dgm:spPr/>
    </dgm:pt>
    <dgm:pt modelId="{3B347BB5-3D6F-46C2-9DCD-753F42CE1AB2}" type="pres">
      <dgm:prSet presAssocID="{A579CE39-C9F3-4387-99A2-D8AC31AE3F84}" presName="sibTrans" presStyleLbl="sibTrans2D1" presStyleIdx="5" presStyleCnt="6"/>
      <dgm:spPr/>
    </dgm:pt>
    <dgm:pt modelId="{9A47D840-7B26-408E-BDA9-688F7C7DFAC0}" type="pres">
      <dgm:prSet presAssocID="{A579CE39-C9F3-4387-99A2-D8AC31AE3F84}" presName="connectorText" presStyleLbl="sibTrans2D1" presStyleIdx="5" presStyleCnt="6"/>
      <dgm:spPr/>
    </dgm:pt>
  </dgm:ptLst>
  <dgm:cxnLst>
    <dgm:cxn modelId="{1CE0C201-2B64-4DD7-B9B4-EFADA4589491}" type="presOf" srcId="{099F622F-B7B0-4AD3-8E6C-B0D55170134B}" destId="{2594D7C6-0CB3-46A8-9E61-A15D7D2C403E}" srcOrd="0" destOrd="0" presId="urn:microsoft.com/office/officeart/2005/8/layout/cycle2"/>
    <dgm:cxn modelId="{2DED6416-1DE2-4116-9F90-E0C018EECF7D}" type="presOf" srcId="{C25EC022-5A2D-4585-AD3A-958098F0B670}" destId="{F6957130-E30A-4139-80D5-6A44B08B2429}" srcOrd="0" destOrd="0" presId="urn:microsoft.com/office/officeart/2005/8/layout/cycle2"/>
    <dgm:cxn modelId="{B58C0924-858A-4266-9AB9-3AC687A07BEC}" type="presOf" srcId="{00B094E8-8C8B-4971-ADEA-D0F3D2031D7B}" destId="{60B24C14-C8F8-4A87-960F-D62AB5292C37}" srcOrd="0" destOrd="0" presId="urn:microsoft.com/office/officeart/2005/8/layout/cycle2"/>
    <dgm:cxn modelId="{607FFB37-97D5-4FB7-B007-B96543E7200E}" type="presOf" srcId="{309AC375-B7BC-4C71-AB07-32EF5FE7DAEB}" destId="{BD368DD0-F97D-4DA1-A04A-6301D6295819}" srcOrd="0" destOrd="0" presId="urn:microsoft.com/office/officeart/2005/8/layout/cycle2"/>
    <dgm:cxn modelId="{CEFAB54E-A896-442F-8364-65A78C61EFBD}" srcId="{099F622F-B7B0-4AD3-8E6C-B0D55170134B}" destId="{CE063C7F-1761-493C-9CD9-37A6F2394556}" srcOrd="4" destOrd="0" parTransId="{7D5FFA95-48DB-4C58-9A40-CC03C46D2D95}" sibTransId="{00B094E8-8C8B-4971-ADEA-D0F3D2031D7B}"/>
    <dgm:cxn modelId="{F511F950-0FBD-4622-9658-955980B85B27}" type="presOf" srcId="{CE063C7F-1761-493C-9CD9-37A6F2394556}" destId="{7B1EF5E6-B364-4E5C-80D3-E1FE75B91A63}" srcOrd="0" destOrd="0" presId="urn:microsoft.com/office/officeart/2005/8/layout/cycle2"/>
    <dgm:cxn modelId="{D97D9076-E24D-4FE8-B64E-3A39466A34BC}" type="presOf" srcId="{991C37C2-7250-4A86-A045-4FA49A00A5D8}" destId="{87C7D7E7-0C08-419B-80F0-FAAE92FC4E8E}" srcOrd="0" destOrd="0" presId="urn:microsoft.com/office/officeart/2005/8/layout/cycle2"/>
    <dgm:cxn modelId="{9CFF0A5A-14AC-488B-82DB-084269F09A06}" srcId="{099F622F-B7B0-4AD3-8E6C-B0D55170134B}" destId="{32B75189-03D6-49EE-A6A6-8CCE5E2549F4}" srcOrd="1" destOrd="0" parTransId="{8177CEE6-6324-407B-9EF5-0C5D60BB0254}" sibTransId="{C25EC022-5A2D-4585-AD3A-958098F0B670}"/>
    <dgm:cxn modelId="{AB14CD7E-EEA2-45EB-A748-FE6A56054774}" type="presOf" srcId="{E21188CB-B5AF-41C3-A6B0-979AA063FC06}" destId="{852CE15F-9AFF-4BEA-B9DD-959FA1D057D9}" srcOrd="0" destOrd="0" presId="urn:microsoft.com/office/officeart/2005/8/layout/cycle2"/>
    <dgm:cxn modelId="{B3DEF180-348F-42A9-BC32-892F2D206AD5}" type="presOf" srcId="{2A89C227-BAB8-4551-9E6E-94D7BADCA994}" destId="{23B69DF8-EF9A-4587-88DA-2D2FF0E21D4F}" srcOrd="1" destOrd="0" presId="urn:microsoft.com/office/officeart/2005/8/layout/cycle2"/>
    <dgm:cxn modelId="{2090788B-EAA0-4D18-8380-218F8CED6DA8}" srcId="{099F622F-B7B0-4AD3-8E6C-B0D55170134B}" destId="{FE7E90CF-B5A7-4888-A755-A4898DD5E78F}" srcOrd="2" destOrd="0" parTransId="{952DA45C-A060-44E1-A751-DD1891AE80FC}" sibTransId="{561E8BB6-F287-49B0-ABB4-A3D190A6A5B9}"/>
    <dgm:cxn modelId="{2600358C-7B68-40B6-B369-061D86036B37}" type="presOf" srcId="{3EF93127-D3A8-4836-BA91-715925B423C1}" destId="{D95FAF40-9AA0-4195-9DE8-55A8194E0D0C}" srcOrd="0" destOrd="0" presId="urn:microsoft.com/office/officeart/2005/8/layout/cycle2"/>
    <dgm:cxn modelId="{45DBCB90-3833-436D-A8F0-08BC0CBC2EA9}" type="presOf" srcId="{FE7E90CF-B5A7-4888-A755-A4898DD5E78F}" destId="{6D95E901-0E62-4D37-A7A0-FBA80F5130F2}" srcOrd="0" destOrd="0" presId="urn:microsoft.com/office/officeart/2005/8/layout/cycle2"/>
    <dgm:cxn modelId="{E0F11494-4FAD-4163-B949-F010CAD9F5A9}" type="presOf" srcId="{A579CE39-C9F3-4387-99A2-D8AC31AE3F84}" destId="{9A47D840-7B26-408E-BDA9-688F7C7DFAC0}" srcOrd="1" destOrd="0" presId="urn:microsoft.com/office/officeart/2005/8/layout/cycle2"/>
    <dgm:cxn modelId="{1C7E4395-E460-47C3-9568-D08F50EA06B8}" type="presOf" srcId="{991C37C2-7250-4A86-A045-4FA49A00A5D8}" destId="{92B9FDAF-349E-4A03-BB95-32A30B0CD17C}" srcOrd="1" destOrd="0" presId="urn:microsoft.com/office/officeart/2005/8/layout/cycle2"/>
    <dgm:cxn modelId="{F4CCE4A4-0DEB-4110-BC32-FBDD69189E0E}" type="presOf" srcId="{A579CE39-C9F3-4387-99A2-D8AC31AE3F84}" destId="{3B347BB5-3D6F-46C2-9DCD-753F42CE1AB2}" srcOrd="0" destOrd="0" presId="urn:microsoft.com/office/officeart/2005/8/layout/cycle2"/>
    <dgm:cxn modelId="{B06A72A5-6A04-4E23-84CC-2360CBCAE5C6}" type="presOf" srcId="{561E8BB6-F287-49B0-ABB4-A3D190A6A5B9}" destId="{8D98AE76-B790-4397-8E7F-9494F3D28B7C}" srcOrd="1" destOrd="0" presId="urn:microsoft.com/office/officeart/2005/8/layout/cycle2"/>
    <dgm:cxn modelId="{75AC0BD4-FF63-48A4-88B6-EF087CAAE8B1}" type="presOf" srcId="{2A89C227-BAB8-4551-9E6E-94D7BADCA994}" destId="{050ABB30-332C-4E31-9F2A-253386F77A7C}" srcOrd="0" destOrd="0" presId="urn:microsoft.com/office/officeart/2005/8/layout/cycle2"/>
    <dgm:cxn modelId="{1A90A9D5-108D-4108-8F70-6195ECDC1134}" srcId="{099F622F-B7B0-4AD3-8E6C-B0D55170134B}" destId="{3EF93127-D3A8-4836-BA91-715925B423C1}" srcOrd="3" destOrd="0" parTransId="{60390483-797D-4B7B-9E17-68F79156450E}" sibTransId="{2A89C227-BAB8-4551-9E6E-94D7BADCA994}"/>
    <dgm:cxn modelId="{C39149EA-BBE8-41CB-BE63-32E1BD414CE5}" srcId="{099F622F-B7B0-4AD3-8E6C-B0D55170134B}" destId="{E21188CB-B5AF-41C3-A6B0-979AA063FC06}" srcOrd="0" destOrd="0" parTransId="{D33D1E88-85CD-4F17-9B98-F0945031B3CA}" sibTransId="{991C37C2-7250-4A86-A045-4FA49A00A5D8}"/>
    <dgm:cxn modelId="{722747EC-AAE5-4598-81C2-FAA3C77853C8}" type="presOf" srcId="{32B75189-03D6-49EE-A6A6-8CCE5E2549F4}" destId="{17A9C480-6FFB-49F1-98F7-707938E80FC6}" srcOrd="0" destOrd="0" presId="urn:microsoft.com/office/officeart/2005/8/layout/cycle2"/>
    <dgm:cxn modelId="{870CADED-9247-41BA-AF6F-BBD4CE6E4BDB}" type="presOf" srcId="{00B094E8-8C8B-4971-ADEA-D0F3D2031D7B}" destId="{1B18D265-71F4-4294-8993-467258AFA3F9}" srcOrd="1" destOrd="0" presId="urn:microsoft.com/office/officeart/2005/8/layout/cycle2"/>
    <dgm:cxn modelId="{5634D9EE-5581-40FD-9003-685E12146F99}" type="presOf" srcId="{C25EC022-5A2D-4585-AD3A-958098F0B670}" destId="{2882620D-5C84-436B-9DBB-059CC54C8E10}" srcOrd="1" destOrd="0" presId="urn:microsoft.com/office/officeart/2005/8/layout/cycle2"/>
    <dgm:cxn modelId="{F41C04F9-9F07-4F44-BF88-E7BAFC700F7B}" srcId="{099F622F-B7B0-4AD3-8E6C-B0D55170134B}" destId="{309AC375-B7BC-4C71-AB07-32EF5FE7DAEB}" srcOrd="5" destOrd="0" parTransId="{4326F32E-1D82-4F99-BAA5-4E99CD862A6B}" sibTransId="{A579CE39-C9F3-4387-99A2-D8AC31AE3F84}"/>
    <dgm:cxn modelId="{B5A50BFA-5934-4383-94F6-67CB0314BE83}" type="presOf" srcId="{561E8BB6-F287-49B0-ABB4-A3D190A6A5B9}" destId="{FF70F028-32C6-4A75-8878-B95D16A70149}" srcOrd="0" destOrd="0" presId="urn:microsoft.com/office/officeart/2005/8/layout/cycle2"/>
    <dgm:cxn modelId="{B9519EE6-62F5-4570-BBBF-B3C6EFF1DE2E}" type="presParOf" srcId="{2594D7C6-0CB3-46A8-9E61-A15D7D2C403E}" destId="{852CE15F-9AFF-4BEA-B9DD-959FA1D057D9}" srcOrd="0" destOrd="0" presId="urn:microsoft.com/office/officeart/2005/8/layout/cycle2"/>
    <dgm:cxn modelId="{2B00997D-A6B9-4078-9B89-12B416C808B8}" type="presParOf" srcId="{2594D7C6-0CB3-46A8-9E61-A15D7D2C403E}" destId="{87C7D7E7-0C08-419B-80F0-FAAE92FC4E8E}" srcOrd="1" destOrd="0" presId="urn:microsoft.com/office/officeart/2005/8/layout/cycle2"/>
    <dgm:cxn modelId="{9CDB3C2A-2556-4A46-9AB0-2F7DFB63BBA8}" type="presParOf" srcId="{87C7D7E7-0C08-419B-80F0-FAAE92FC4E8E}" destId="{92B9FDAF-349E-4A03-BB95-32A30B0CD17C}" srcOrd="0" destOrd="0" presId="urn:microsoft.com/office/officeart/2005/8/layout/cycle2"/>
    <dgm:cxn modelId="{B801ACE9-D3E6-4871-B71E-995E5A05527D}" type="presParOf" srcId="{2594D7C6-0CB3-46A8-9E61-A15D7D2C403E}" destId="{17A9C480-6FFB-49F1-98F7-707938E80FC6}" srcOrd="2" destOrd="0" presId="urn:microsoft.com/office/officeart/2005/8/layout/cycle2"/>
    <dgm:cxn modelId="{1F1CD546-26B1-40DB-9FE1-DD9BBED18130}" type="presParOf" srcId="{2594D7C6-0CB3-46A8-9E61-A15D7D2C403E}" destId="{F6957130-E30A-4139-80D5-6A44B08B2429}" srcOrd="3" destOrd="0" presId="urn:microsoft.com/office/officeart/2005/8/layout/cycle2"/>
    <dgm:cxn modelId="{AA62D04C-989C-412B-AE1D-39C34FF2EAE5}" type="presParOf" srcId="{F6957130-E30A-4139-80D5-6A44B08B2429}" destId="{2882620D-5C84-436B-9DBB-059CC54C8E10}" srcOrd="0" destOrd="0" presId="urn:microsoft.com/office/officeart/2005/8/layout/cycle2"/>
    <dgm:cxn modelId="{BC7C8BFF-BAC1-44A3-804C-2B2890A3674B}" type="presParOf" srcId="{2594D7C6-0CB3-46A8-9E61-A15D7D2C403E}" destId="{6D95E901-0E62-4D37-A7A0-FBA80F5130F2}" srcOrd="4" destOrd="0" presId="urn:microsoft.com/office/officeart/2005/8/layout/cycle2"/>
    <dgm:cxn modelId="{7F353503-0DDD-4937-90DF-190857D8AA85}" type="presParOf" srcId="{2594D7C6-0CB3-46A8-9E61-A15D7D2C403E}" destId="{FF70F028-32C6-4A75-8878-B95D16A70149}" srcOrd="5" destOrd="0" presId="urn:microsoft.com/office/officeart/2005/8/layout/cycle2"/>
    <dgm:cxn modelId="{3E1AF2F8-703C-42AB-BAAF-1098C84972C7}" type="presParOf" srcId="{FF70F028-32C6-4A75-8878-B95D16A70149}" destId="{8D98AE76-B790-4397-8E7F-9494F3D28B7C}" srcOrd="0" destOrd="0" presId="urn:microsoft.com/office/officeart/2005/8/layout/cycle2"/>
    <dgm:cxn modelId="{994A0C34-7256-4C7D-9C6F-6F5D8367EF4D}" type="presParOf" srcId="{2594D7C6-0CB3-46A8-9E61-A15D7D2C403E}" destId="{D95FAF40-9AA0-4195-9DE8-55A8194E0D0C}" srcOrd="6" destOrd="0" presId="urn:microsoft.com/office/officeart/2005/8/layout/cycle2"/>
    <dgm:cxn modelId="{5A16CEA9-5D1C-439E-895E-0C9039AD96C1}" type="presParOf" srcId="{2594D7C6-0CB3-46A8-9E61-A15D7D2C403E}" destId="{050ABB30-332C-4E31-9F2A-253386F77A7C}" srcOrd="7" destOrd="0" presId="urn:microsoft.com/office/officeart/2005/8/layout/cycle2"/>
    <dgm:cxn modelId="{3C69D909-88B7-4F0B-BB3A-B3663A48AB88}" type="presParOf" srcId="{050ABB30-332C-4E31-9F2A-253386F77A7C}" destId="{23B69DF8-EF9A-4587-88DA-2D2FF0E21D4F}" srcOrd="0" destOrd="0" presId="urn:microsoft.com/office/officeart/2005/8/layout/cycle2"/>
    <dgm:cxn modelId="{31DA757F-C671-4D17-9CB2-FB9001C73342}" type="presParOf" srcId="{2594D7C6-0CB3-46A8-9E61-A15D7D2C403E}" destId="{7B1EF5E6-B364-4E5C-80D3-E1FE75B91A63}" srcOrd="8" destOrd="0" presId="urn:microsoft.com/office/officeart/2005/8/layout/cycle2"/>
    <dgm:cxn modelId="{B8D2154E-9DF4-4650-A60B-9AE694D43CFC}" type="presParOf" srcId="{2594D7C6-0CB3-46A8-9E61-A15D7D2C403E}" destId="{60B24C14-C8F8-4A87-960F-D62AB5292C37}" srcOrd="9" destOrd="0" presId="urn:microsoft.com/office/officeart/2005/8/layout/cycle2"/>
    <dgm:cxn modelId="{E60061CD-AE9D-4B0B-8DDB-DC5019965BA0}" type="presParOf" srcId="{60B24C14-C8F8-4A87-960F-D62AB5292C37}" destId="{1B18D265-71F4-4294-8993-467258AFA3F9}" srcOrd="0" destOrd="0" presId="urn:microsoft.com/office/officeart/2005/8/layout/cycle2"/>
    <dgm:cxn modelId="{A542D3DC-1515-4E41-9535-A85EA47F181D}" type="presParOf" srcId="{2594D7C6-0CB3-46A8-9E61-A15D7D2C403E}" destId="{BD368DD0-F97D-4DA1-A04A-6301D6295819}" srcOrd="10" destOrd="0" presId="urn:microsoft.com/office/officeart/2005/8/layout/cycle2"/>
    <dgm:cxn modelId="{2CCAE0D1-9304-4904-88EB-7E44A6A08990}" type="presParOf" srcId="{2594D7C6-0CB3-46A8-9E61-A15D7D2C403E}" destId="{3B347BB5-3D6F-46C2-9DCD-753F42CE1AB2}" srcOrd="11" destOrd="0" presId="urn:microsoft.com/office/officeart/2005/8/layout/cycle2"/>
    <dgm:cxn modelId="{0665DBE8-01D5-4E94-B2E4-AA9B94D82365}" type="presParOf" srcId="{3B347BB5-3D6F-46C2-9DCD-753F42CE1AB2}" destId="{9A47D840-7B26-408E-BDA9-688F7C7DFAC0}" srcOrd="0" destOrd="0" presId="urn:microsoft.com/office/officeart/2005/8/layout/cycle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2CE15F-9AFF-4BEA-B9DD-959FA1D057D9}">
      <dsp:nvSpPr>
        <dsp:cNvPr id="0" name=""/>
        <dsp:cNvSpPr/>
      </dsp:nvSpPr>
      <dsp:spPr>
        <a:xfrm>
          <a:off x="2038783" y="-209970"/>
          <a:ext cx="2018433" cy="1907045"/>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nl-BE" sz="1300" b="1" kern="1200" dirty="0">
              <a:latin typeface="Avenir Next LT Pro Demi" panose="020B0704020202020204" pitchFamily="34" charset="0"/>
            </a:rPr>
            <a:t>SCHOOL-</a:t>
          </a:r>
          <a:br>
            <a:rPr lang="nl-BE" sz="1300" b="1" kern="1200" dirty="0">
              <a:latin typeface="Avenir Next LT Pro Demi" panose="020B0704020202020204" pitchFamily="34" charset="0"/>
            </a:rPr>
          </a:br>
          <a:r>
            <a:rPr lang="nl-BE" sz="1300" b="1" kern="1200" dirty="0">
              <a:latin typeface="Avenir Next LT Pro Demi" panose="020B0704020202020204" pitchFamily="34" charset="0"/>
            </a:rPr>
            <a:t>ONDERWIJS</a:t>
          </a:r>
        </a:p>
      </dsp:txBody>
      <dsp:txXfrm>
        <a:off x="2334376" y="69310"/>
        <a:ext cx="1427247" cy="1348485"/>
      </dsp:txXfrm>
    </dsp:sp>
    <dsp:sp modelId="{87C7D7E7-0C08-419B-80F0-FAAE92FC4E8E}">
      <dsp:nvSpPr>
        <dsp:cNvPr id="0" name=""/>
        <dsp:cNvSpPr/>
      </dsp:nvSpPr>
      <dsp:spPr>
        <a:xfrm rot="1764572">
          <a:off x="3937593" y="1025128"/>
          <a:ext cx="77080" cy="483207"/>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nl-BE" sz="1300" kern="1200"/>
        </a:p>
      </dsp:txBody>
      <dsp:txXfrm>
        <a:off x="3939083" y="1116091"/>
        <a:ext cx="53956" cy="289925"/>
      </dsp:txXfrm>
    </dsp:sp>
    <dsp:sp modelId="{17A9C480-6FFB-49F1-98F7-707938E80FC6}">
      <dsp:nvSpPr>
        <dsp:cNvPr id="0" name=""/>
        <dsp:cNvSpPr/>
      </dsp:nvSpPr>
      <dsp:spPr>
        <a:xfrm>
          <a:off x="3898852" y="838532"/>
          <a:ext cx="2018433" cy="1907045"/>
        </a:xfrm>
        <a:prstGeom prst="ellipse">
          <a:avLst/>
        </a:prstGeom>
        <a:solidFill>
          <a:schemeClr val="accent3">
            <a:hueOff val="-506833"/>
            <a:satOff val="-7392"/>
            <a:lumOff val="-26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nl-BE" sz="1300" b="1" kern="1200" dirty="0">
              <a:latin typeface="Avenir Next LT Pro Demi" panose="020B0704020202020204" pitchFamily="34" charset="0"/>
            </a:rPr>
            <a:t>BEROEPS-</a:t>
          </a:r>
          <a:br>
            <a:rPr lang="nl-BE" sz="1300" b="1" kern="1200" dirty="0">
              <a:latin typeface="Avenir Next LT Pro Demi" panose="020B0704020202020204" pitchFamily="34" charset="0"/>
            </a:rPr>
          </a:br>
          <a:r>
            <a:rPr lang="nl-BE" sz="1300" b="1" kern="1200" dirty="0">
              <a:latin typeface="Avenir Next LT Pro Demi" panose="020B0704020202020204" pitchFamily="34" charset="0"/>
            </a:rPr>
            <a:t>ONDERWIJS EN</a:t>
          </a:r>
          <a:br>
            <a:rPr lang="nl-BE" sz="1300" b="1" kern="1200" dirty="0">
              <a:latin typeface="Avenir Next LT Pro Demi" panose="020B0704020202020204" pitchFamily="34" charset="0"/>
            </a:rPr>
          </a:br>
          <a:r>
            <a:rPr lang="nl-BE" sz="1300" b="1" kern="1200" dirty="0">
              <a:latin typeface="Avenir Next LT Pro Demi" panose="020B0704020202020204" pitchFamily="34" charset="0"/>
            </a:rPr>
            <a:t>-OPLEIDING</a:t>
          </a:r>
        </a:p>
      </dsp:txBody>
      <dsp:txXfrm>
        <a:off x="4194445" y="1117812"/>
        <a:ext cx="1427247" cy="1348485"/>
      </dsp:txXfrm>
    </dsp:sp>
    <dsp:sp modelId="{F6957130-E30A-4139-80D5-6A44B08B2429}">
      <dsp:nvSpPr>
        <dsp:cNvPr id="0" name=""/>
        <dsp:cNvSpPr/>
      </dsp:nvSpPr>
      <dsp:spPr>
        <a:xfrm rot="5399986">
          <a:off x="4884654" y="2546834"/>
          <a:ext cx="46837" cy="483207"/>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nl-BE" sz="1300" kern="1200"/>
        </a:p>
      </dsp:txBody>
      <dsp:txXfrm>
        <a:off x="4891679" y="2636450"/>
        <a:ext cx="32786" cy="289925"/>
      </dsp:txXfrm>
    </dsp:sp>
    <dsp:sp modelId="{6D95E901-0E62-4D37-A7A0-FBA80F5130F2}">
      <dsp:nvSpPr>
        <dsp:cNvPr id="0" name=""/>
        <dsp:cNvSpPr/>
      </dsp:nvSpPr>
      <dsp:spPr>
        <a:xfrm>
          <a:off x="3898860" y="2833949"/>
          <a:ext cx="2018433" cy="1907045"/>
        </a:xfrm>
        <a:prstGeom prst="ellipse">
          <a:avLst/>
        </a:prstGeom>
        <a:solidFill>
          <a:schemeClr val="accent3">
            <a:hueOff val="-1013666"/>
            <a:satOff val="-14784"/>
            <a:lumOff val="-52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nl-BE" sz="1300" b="1" kern="1200">
              <a:latin typeface="Avenir Next LT Pro Demi" panose="020B0704020202020204" pitchFamily="34" charset="0"/>
            </a:rPr>
            <a:t>HOGER</a:t>
          </a:r>
          <a:br>
            <a:rPr lang="nl-BE" sz="1300" b="1" kern="1200">
              <a:latin typeface="Avenir Next LT Pro Demi" panose="020B0704020202020204" pitchFamily="34" charset="0"/>
            </a:rPr>
          </a:br>
          <a:r>
            <a:rPr lang="nl-BE" sz="1300" b="1" kern="1200">
              <a:latin typeface="Avenir Next LT Pro Demi" panose="020B0704020202020204" pitchFamily="34" charset="0"/>
            </a:rPr>
            <a:t>ONDERWIJS</a:t>
          </a:r>
          <a:endParaRPr lang="nl-BE" sz="1300" b="1" kern="1200" dirty="0">
            <a:latin typeface="Avenir Next LT Pro Demi" panose="020B0704020202020204" pitchFamily="34" charset="0"/>
          </a:endParaRPr>
        </a:p>
      </dsp:txBody>
      <dsp:txXfrm>
        <a:off x="4194453" y="3113229"/>
        <a:ext cx="1427247" cy="1348485"/>
      </dsp:txXfrm>
    </dsp:sp>
    <dsp:sp modelId="{FF70F028-32C6-4A75-8878-B95D16A70149}">
      <dsp:nvSpPr>
        <dsp:cNvPr id="0" name=""/>
        <dsp:cNvSpPr/>
      </dsp:nvSpPr>
      <dsp:spPr>
        <a:xfrm rot="8999893">
          <a:off x="3937942" y="4081671"/>
          <a:ext cx="84326" cy="483207"/>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nl-BE" sz="1300" kern="1200"/>
        </a:p>
      </dsp:txBody>
      <dsp:txXfrm rot="10800000">
        <a:off x="3961545" y="4171987"/>
        <a:ext cx="59028" cy="289925"/>
      </dsp:txXfrm>
    </dsp:sp>
    <dsp:sp modelId="{D95FAF40-9AA0-4195-9DE8-55A8194E0D0C}">
      <dsp:nvSpPr>
        <dsp:cNvPr id="0" name=""/>
        <dsp:cNvSpPr/>
      </dsp:nvSpPr>
      <dsp:spPr>
        <a:xfrm>
          <a:off x="2038783" y="3907942"/>
          <a:ext cx="2018433" cy="1907045"/>
        </a:xfrm>
        <a:prstGeom prst="ellipse">
          <a:avLst/>
        </a:prstGeom>
        <a:solidFill>
          <a:schemeClr val="accent3">
            <a:hueOff val="-1520498"/>
            <a:satOff val="-22177"/>
            <a:lumOff val="-7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nl-BE" sz="1300" b="1" kern="1200" dirty="0">
              <a:latin typeface="Avenir Next LT Pro Demi" panose="020B0704020202020204" pitchFamily="34" charset="0"/>
            </a:rPr>
            <a:t>VOLWASSENEN-EDUCATIE</a:t>
          </a:r>
        </a:p>
      </dsp:txBody>
      <dsp:txXfrm>
        <a:off x="2334376" y="4187222"/>
        <a:ext cx="1427247" cy="1348485"/>
      </dsp:txXfrm>
    </dsp:sp>
    <dsp:sp modelId="{050ABB30-332C-4E31-9F2A-253386F77A7C}">
      <dsp:nvSpPr>
        <dsp:cNvPr id="0" name=""/>
        <dsp:cNvSpPr/>
      </dsp:nvSpPr>
      <dsp:spPr>
        <a:xfrm rot="12600107">
          <a:off x="2077864" y="4084058"/>
          <a:ext cx="84326" cy="483207"/>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nl-BE" sz="1300" kern="1200"/>
        </a:p>
      </dsp:txBody>
      <dsp:txXfrm rot="10800000">
        <a:off x="2101467" y="4187024"/>
        <a:ext cx="59028" cy="289925"/>
      </dsp:txXfrm>
    </dsp:sp>
    <dsp:sp modelId="{7B1EF5E6-B364-4E5C-80D3-E1FE75B91A63}">
      <dsp:nvSpPr>
        <dsp:cNvPr id="0" name=""/>
        <dsp:cNvSpPr/>
      </dsp:nvSpPr>
      <dsp:spPr>
        <a:xfrm>
          <a:off x="178705" y="2833949"/>
          <a:ext cx="2018433" cy="1907045"/>
        </a:xfrm>
        <a:prstGeom prst="ellipse">
          <a:avLst/>
        </a:prstGeom>
        <a:solidFill>
          <a:schemeClr val="accent3">
            <a:hueOff val="-2027331"/>
            <a:satOff val="-29569"/>
            <a:lumOff val="-1051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nl-BE" sz="1300" b="1" kern="1200" dirty="0">
              <a:latin typeface="Avenir Next LT Pro Demi" panose="020B0704020202020204" pitchFamily="34" charset="0"/>
            </a:rPr>
            <a:t>JEUGD</a:t>
          </a:r>
        </a:p>
      </dsp:txBody>
      <dsp:txXfrm>
        <a:off x="474298" y="3113229"/>
        <a:ext cx="1427247" cy="1348485"/>
      </dsp:txXfrm>
    </dsp:sp>
    <dsp:sp modelId="{60B24C14-C8F8-4A87-960F-D62AB5292C37}">
      <dsp:nvSpPr>
        <dsp:cNvPr id="0" name=""/>
        <dsp:cNvSpPr/>
      </dsp:nvSpPr>
      <dsp:spPr>
        <a:xfrm rot="16200014">
          <a:off x="1164508" y="2549485"/>
          <a:ext cx="46837" cy="483207"/>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nl-BE" sz="1300" kern="1200"/>
        </a:p>
      </dsp:txBody>
      <dsp:txXfrm>
        <a:off x="1171533" y="2653151"/>
        <a:ext cx="32786" cy="289925"/>
      </dsp:txXfrm>
    </dsp:sp>
    <dsp:sp modelId="{BD368DD0-F97D-4DA1-A04A-6301D6295819}">
      <dsp:nvSpPr>
        <dsp:cNvPr id="0" name=""/>
        <dsp:cNvSpPr/>
      </dsp:nvSpPr>
      <dsp:spPr>
        <a:xfrm>
          <a:off x="178714" y="838532"/>
          <a:ext cx="2018433" cy="1907045"/>
        </a:xfrm>
        <a:prstGeom prst="ellipse">
          <a:avLst/>
        </a:prstGeom>
        <a:solidFill>
          <a:schemeClr val="accent3">
            <a:hueOff val="-2534164"/>
            <a:satOff val="-36961"/>
            <a:lumOff val="-131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nl-BE" sz="1300" b="1" kern="1200" dirty="0">
              <a:latin typeface="Avenir Next LT Pro Demi" panose="020B0704020202020204" pitchFamily="34" charset="0"/>
            </a:rPr>
            <a:t>SPORT</a:t>
          </a:r>
        </a:p>
      </dsp:txBody>
      <dsp:txXfrm>
        <a:off x="474307" y="1117812"/>
        <a:ext cx="1427247" cy="1348485"/>
      </dsp:txXfrm>
    </dsp:sp>
    <dsp:sp modelId="{3B347BB5-3D6F-46C2-9DCD-753F42CE1AB2}">
      <dsp:nvSpPr>
        <dsp:cNvPr id="0" name=""/>
        <dsp:cNvSpPr/>
      </dsp:nvSpPr>
      <dsp:spPr>
        <a:xfrm rot="19835428">
          <a:off x="2077524" y="1027271"/>
          <a:ext cx="77080" cy="483207"/>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nl-BE" sz="1300" kern="1200"/>
        </a:p>
      </dsp:txBody>
      <dsp:txXfrm>
        <a:off x="2079014" y="1129590"/>
        <a:ext cx="53956" cy="289925"/>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AF319C92-6DC4-3B4A-5F20-9323FB3600B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a:extLst>
              <a:ext uri="{FF2B5EF4-FFF2-40B4-BE49-F238E27FC236}">
                <a16:creationId xmlns:a16="http://schemas.microsoft.com/office/drawing/2014/main" id="{E45DA6DD-4B90-4E32-21BA-8630CC9E126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6FDC706-57C1-634F-8209-F0D1902A6C5C}" type="datetimeFigureOut">
              <a:rPr lang="nl-BE" smtClean="0"/>
              <a:t>05.11.24</a:t>
            </a:fld>
            <a:endParaRPr lang="nl-BE"/>
          </a:p>
        </p:txBody>
      </p:sp>
      <p:sp>
        <p:nvSpPr>
          <p:cNvPr id="4" name="Tijdelijke aanduiding voor voettekst 3">
            <a:extLst>
              <a:ext uri="{FF2B5EF4-FFF2-40B4-BE49-F238E27FC236}">
                <a16:creationId xmlns:a16="http://schemas.microsoft.com/office/drawing/2014/main" id="{60589A14-595D-887B-1116-EEB7A8BE231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a:extLst>
              <a:ext uri="{FF2B5EF4-FFF2-40B4-BE49-F238E27FC236}">
                <a16:creationId xmlns:a16="http://schemas.microsoft.com/office/drawing/2014/main" id="{31F24463-5D3B-895F-5499-47671CC467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F687BB5-C753-3C45-AE80-8F11D57AB053}" type="slidenum">
              <a:rPr lang="nl-BE" smtClean="0"/>
              <a:t>‹nr.›</a:t>
            </a:fld>
            <a:endParaRPr lang="nl-BE"/>
          </a:p>
        </p:txBody>
      </p:sp>
    </p:spTree>
    <p:extLst>
      <p:ext uri="{BB962C8B-B14F-4D97-AF65-F5344CB8AC3E}">
        <p14:creationId xmlns:p14="http://schemas.microsoft.com/office/powerpoint/2010/main" val="16321481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E2DC3A8C-51B6-E546-9439-8AD95CF3A3E4}"/>
              </a:ext>
            </a:extLst>
          </p:cNvPr>
          <p:cNvSpPr txBox="1">
            <a:spLocks noGrp="1"/>
          </p:cNvSpPr>
          <p:nvPr>
            <p:ph type="hdr" sz="quarter"/>
          </p:nvPr>
        </p:nvSpPr>
        <p:spPr>
          <a:xfrm>
            <a:off x="0" y="0"/>
            <a:ext cx="2971800" cy="458788"/>
          </a:xfrm>
          <a:prstGeom prst="rect">
            <a:avLst/>
          </a:prstGeom>
          <a:noFill/>
          <a:ln>
            <a:noFill/>
          </a:ln>
        </p:spPr>
        <p:txBody>
          <a:bodyPr vert="horz" wrap="square" lIns="91440" tIns="45720" rIns="91440" bIns="45720" anchor="t" anchorCtr="0" compatLnSpc="1">
            <a:noAutofit/>
          </a:bodyPr>
          <a:lstStyle>
            <a:lvl1pPr marL="0" marR="0" lvl="0" indent="0" algn="l" defTabSz="914400" rtl="0" eaLnBrk="1" fontAlgn="auto" hangingPunct="1">
              <a:lnSpc>
                <a:spcPct val="100000"/>
              </a:lnSpc>
              <a:spcBef>
                <a:spcPts val="0"/>
              </a:spcBef>
              <a:spcAft>
                <a:spcPts val="0"/>
              </a:spcAft>
              <a:buNone/>
              <a:tabLst/>
              <a:defRPr lang="nl-BE" sz="1200" b="0" i="0" u="none" strike="noStrike" kern="1200" cap="none" spc="0" baseline="0">
                <a:solidFill>
                  <a:srgbClr val="000000"/>
                </a:solidFill>
                <a:uFillTx/>
                <a:latin typeface="Calibri"/>
              </a:defRPr>
            </a:lvl1pPr>
          </a:lstStyle>
          <a:p>
            <a:pPr>
              <a:defRPr/>
            </a:pPr>
            <a:endParaRPr/>
          </a:p>
        </p:txBody>
      </p:sp>
      <p:sp>
        <p:nvSpPr>
          <p:cNvPr id="3" name="Tijdelijke aanduiding voor datum 2">
            <a:extLst>
              <a:ext uri="{FF2B5EF4-FFF2-40B4-BE49-F238E27FC236}">
                <a16:creationId xmlns:a16="http://schemas.microsoft.com/office/drawing/2014/main" id="{1021C8FB-7522-D945-A729-DB04C47DB9BF}"/>
              </a:ext>
            </a:extLst>
          </p:cNvPr>
          <p:cNvSpPr txBox="1">
            <a:spLocks noGrp="1"/>
          </p:cNvSpPr>
          <p:nvPr>
            <p:ph type="dt" idx="1"/>
          </p:nvPr>
        </p:nvSpPr>
        <p:spPr>
          <a:xfrm>
            <a:off x="3884613" y="0"/>
            <a:ext cx="2971800" cy="458788"/>
          </a:xfrm>
          <a:prstGeom prst="rect">
            <a:avLst/>
          </a:prstGeom>
          <a:noFill/>
          <a:ln>
            <a:noFill/>
          </a:ln>
        </p:spPr>
        <p:txBody>
          <a:bodyPr vert="horz" wrap="square" lIns="91440" tIns="45720" rIns="91440" bIns="45720" anchor="t" anchorCtr="0" compatLnSpc="1">
            <a:noAutofit/>
          </a:bodyPr>
          <a:lstStyle>
            <a:lvl1pPr marL="0" marR="0" lvl="0" indent="0" algn="r" defTabSz="914400" rtl="0" eaLnBrk="1" fontAlgn="auto" hangingPunct="1">
              <a:lnSpc>
                <a:spcPct val="100000"/>
              </a:lnSpc>
              <a:spcBef>
                <a:spcPts val="0"/>
              </a:spcBef>
              <a:spcAft>
                <a:spcPts val="0"/>
              </a:spcAft>
              <a:buNone/>
              <a:tabLst/>
              <a:defRPr lang="nl-BE" sz="1200" b="0" i="0" u="none" strike="noStrike" kern="1200" cap="none" spc="0" baseline="0" smtClean="0">
                <a:solidFill>
                  <a:srgbClr val="000000"/>
                </a:solidFill>
                <a:uFillTx/>
                <a:latin typeface="Calibri"/>
              </a:defRPr>
            </a:lvl1pPr>
          </a:lstStyle>
          <a:p>
            <a:pPr>
              <a:defRPr/>
            </a:pPr>
            <a:fld id="{53ACB894-DD30-1149-B8A6-CF677F373ABC}" type="datetime1">
              <a:rPr lang="nl-BE"/>
              <a:pPr>
                <a:defRPr/>
              </a:pPr>
              <a:t>05.11.24</a:t>
            </a:fld>
            <a:endParaRPr/>
          </a:p>
        </p:txBody>
      </p:sp>
      <p:sp>
        <p:nvSpPr>
          <p:cNvPr id="24580" name="Tijdelijke aanduiding voor dia-afbeelding 3">
            <a:extLst>
              <a:ext uri="{FF2B5EF4-FFF2-40B4-BE49-F238E27FC236}">
                <a16:creationId xmlns:a16="http://schemas.microsoft.com/office/drawing/2014/main" id="{743E9BD9-5D8B-0244-8EDC-FE5485A99201}"/>
              </a:ext>
            </a:extLst>
          </p:cNvPr>
          <p:cNvSpPr>
            <a:spLocks noGrp="1" noRot="1" noChangeAspect="1"/>
          </p:cNvSpPr>
          <p:nvPr>
            <p:ph type="sldImg" idx="2"/>
          </p:nvPr>
        </p:nvSpPr>
        <p:spPr bwMode="auto">
          <a:xfrm>
            <a:off x="1371600" y="1143000"/>
            <a:ext cx="4114800" cy="3086100"/>
          </a:xfrm>
          <a:prstGeom prst="rect">
            <a:avLst/>
          </a:prstGeom>
          <a:noFill/>
          <a:ln w="12701">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 name="Tijdelijke aanduiding voor notities 4">
            <a:extLst>
              <a:ext uri="{FF2B5EF4-FFF2-40B4-BE49-F238E27FC236}">
                <a16:creationId xmlns:a16="http://schemas.microsoft.com/office/drawing/2014/main" id="{FD333271-B594-9C4F-B025-6EF65AC92A0A}"/>
              </a:ext>
            </a:extLst>
          </p:cNvPr>
          <p:cNvSpPr txBox="1">
            <a:spLocks noGrp="1"/>
          </p:cNvSpPr>
          <p:nvPr>
            <p:ph type="body" sz="quarter" idx="3"/>
          </p:nvPr>
        </p:nvSpPr>
        <p:spPr>
          <a:xfrm>
            <a:off x="685800" y="4400550"/>
            <a:ext cx="5486400" cy="3600450"/>
          </a:xfrm>
          <a:prstGeom prst="rect">
            <a:avLst/>
          </a:prstGeom>
          <a:noFill/>
          <a:ln>
            <a:noFill/>
          </a:ln>
        </p:spPr>
        <p:txBody>
          <a:bodyPr vert="horz" wrap="square" lIns="91440" tIns="45720" rIns="91440" bIns="45720" anchor="t" anchorCtr="0" compatLnSpc="1">
            <a:noAutofit/>
          </a:body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nl-BE" noProof="0"/>
          </a:p>
        </p:txBody>
      </p:sp>
      <p:sp>
        <p:nvSpPr>
          <p:cNvPr id="6" name="Tijdelijke aanduiding voor voettekst 5">
            <a:extLst>
              <a:ext uri="{FF2B5EF4-FFF2-40B4-BE49-F238E27FC236}">
                <a16:creationId xmlns:a16="http://schemas.microsoft.com/office/drawing/2014/main" id="{67BC8622-23ED-0F42-A269-B6817601080F}"/>
              </a:ext>
            </a:extLst>
          </p:cNvPr>
          <p:cNvSpPr txBox="1">
            <a:spLocks noGrp="1"/>
          </p:cNvSpPr>
          <p:nvPr>
            <p:ph type="ftr" sz="quarter" idx="4"/>
          </p:nvPr>
        </p:nvSpPr>
        <p:spPr>
          <a:xfrm>
            <a:off x="0" y="8685213"/>
            <a:ext cx="2971800" cy="458787"/>
          </a:xfrm>
          <a:prstGeom prst="rect">
            <a:avLst/>
          </a:prstGeom>
          <a:noFill/>
          <a:ln>
            <a:noFill/>
          </a:ln>
        </p:spPr>
        <p:txBody>
          <a:bodyPr vert="horz" wrap="square" lIns="91440" tIns="45720" rIns="91440" bIns="45720" anchor="b" anchorCtr="0" compatLnSpc="1">
            <a:noAutofit/>
          </a:bodyPr>
          <a:lstStyle>
            <a:lvl1pPr marL="0" marR="0" lvl="0" indent="0" algn="l" defTabSz="914400" rtl="0" eaLnBrk="1" fontAlgn="auto" hangingPunct="1">
              <a:lnSpc>
                <a:spcPct val="100000"/>
              </a:lnSpc>
              <a:spcBef>
                <a:spcPts val="0"/>
              </a:spcBef>
              <a:spcAft>
                <a:spcPts val="0"/>
              </a:spcAft>
              <a:buNone/>
              <a:tabLst/>
              <a:defRPr lang="nl-BE" sz="1200" b="0" i="0" u="none" strike="noStrike" kern="1200" cap="none" spc="0" baseline="0">
                <a:solidFill>
                  <a:srgbClr val="000000"/>
                </a:solidFill>
                <a:uFillTx/>
                <a:latin typeface="Calibri"/>
              </a:defRPr>
            </a:lvl1pPr>
          </a:lstStyle>
          <a:p>
            <a:pPr>
              <a:defRPr/>
            </a:pPr>
            <a:endParaRPr/>
          </a:p>
        </p:txBody>
      </p:sp>
      <p:sp>
        <p:nvSpPr>
          <p:cNvPr id="7" name="Tijdelijke aanduiding voor dianummer 6">
            <a:extLst>
              <a:ext uri="{FF2B5EF4-FFF2-40B4-BE49-F238E27FC236}">
                <a16:creationId xmlns:a16="http://schemas.microsoft.com/office/drawing/2014/main" id="{EBE954E2-8EC7-A243-A1DD-A75D3DC99AE8}"/>
              </a:ext>
            </a:extLst>
          </p:cNvPr>
          <p:cNvSpPr txBox="1">
            <a:spLocks noGrp="1"/>
          </p:cNvSpPr>
          <p:nvPr>
            <p:ph type="sldNum" sz="quarter" idx="5"/>
          </p:nvPr>
        </p:nvSpPr>
        <p:spPr>
          <a:xfrm>
            <a:off x="3884613" y="8685213"/>
            <a:ext cx="2971800" cy="458787"/>
          </a:xfrm>
          <a:prstGeom prst="rect">
            <a:avLst/>
          </a:prstGeom>
          <a:noFill/>
          <a:ln>
            <a:noFill/>
          </a:ln>
        </p:spPr>
        <p:txBody>
          <a:bodyPr vert="horz" wrap="square" lIns="91440" tIns="45720" rIns="91440" bIns="45720" anchor="b" anchorCtr="0" compatLnSpc="1">
            <a:noAutofit/>
          </a:bodyPr>
          <a:lstStyle>
            <a:lvl1pPr marL="0" marR="0" lvl="0" indent="0" algn="r" defTabSz="914400" rtl="0" eaLnBrk="1" fontAlgn="auto" hangingPunct="1">
              <a:lnSpc>
                <a:spcPct val="100000"/>
              </a:lnSpc>
              <a:spcBef>
                <a:spcPts val="0"/>
              </a:spcBef>
              <a:spcAft>
                <a:spcPts val="0"/>
              </a:spcAft>
              <a:buNone/>
              <a:tabLst/>
              <a:defRPr lang="nl-BE" sz="1200" b="0" i="0" u="none" strike="noStrike" kern="1200" cap="none" spc="0" baseline="0" smtClean="0">
                <a:solidFill>
                  <a:srgbClr val="000000"/>
                </a:solidFill>
                <a:uFillTx/>
                <a:latin typeface="Calibri"/>
              </a:defRPr>
            </a:lvl1pPr>
          </a:lstStyle>
          <a:p>
            <a:pPr>
              <a:defRPr/>
            </a:pPr>
            <a:fld id="{FB39BB39-C47D-9F40-960D-2B4DE973DF99}" type="slidenum">
              <a:rPr/>
              <a:pPr>
                <a:defRPr/>
              </a:pPr>
              <a:t>‹nr.›</a:t>
            </a:fld>
            <a:endParaRPr/>
          </a:p>
        </p:txBody>
      </p:sp>
    </p:spTree>
  </p:cSld>
  <p:clrMap bg1="lt1" tx1="dk1" bg2="lt2" tx2="dk2" accent1="accent1" accent2="accent2" accent3="accent3" accent4="accent4" accent5="accent5" accent6="accent6" hlink="hlink" folHlink="folHlink"/>
  <p:notesStyle>
    <a:lvl1pPr algn="l" rtl="0" eaLnBrk="0" fontAlgn="base">
      <a:spcBef>
        <a:spcPct val="0"/>
      </a:spcBef>
      <a:spcAft>
        <a:spcPct val="0"/>
      </a:spcAft>
      <a:defRPr lang="nl-NL" sz="1200" kern="1200">
        <a:solidFill>
          <a:srgbClr val="000000"/>
        </a:solidFill>
        <a:latin typeface="Calibri"/>
      </a:defRPr>
    </a:lvl1pPr>
    <a:lvl2pPr marL="457200" lvl="1" algn="l" rtl="0" eaLnBrk="0" fontAlgn="base">
      <a:spcBef>
        <a:spcPct val="0"/>
      </a:spcBef>
      <a:spcAft>
        <a:spcPct val="0"/>
      </a:spcAft>
      <a:defRPr lang="nl-NL" sz="1200" kern="1200">
        <a:solidFill>
          <a:srgbClr val="000000"/>
        </a:solidFill>
        <a:latin typeface="Calibri"/>
      </a:defRPr>
    </a:lvl2pPr>
    <a:lvl3pPr marL="914400" lvl="2" algn="l" rtl="0" eaLnBrk="0" fontAlgn="base">
      <a:spcBef>
        <a:spcPct val="0"/>
      </a:spcBef>
      <a:spcAft>
        <a:spcPct val="0"/>
      </a:spcAft>
      <a:defRPr lang="nl-NL" sz="1200" kern="1200">
        <a:solidFill>
          <a:srgbClr val="000000"/>
        </a:solidFill>
        <a:latin typeface="Calibri"/>
      </a:defRPr>
    </a:lvl3pPr>
    <a:lvl4pPr marL="1371600" lvl="3" algn="l" rtl="0" eaLnBrk="0" fontAlgn="base">
      <a:spcBef>
        <a:spcPct val="0"/>
      </a:spcBef>
      <a:spcAft>
        <a:spcPct val="0"/>
      </a:spcAft>
      <a:defRPr lang="nl-NL" sz="1200" kern="1200">
        <a:solidFill>
          <a:srgbClr val="000000"/>
        </a:solidFill>
        <a:latin typeface="Calibri"/>
      </a:defRPr>
    </a:lvl4pPr>
    <a:lvl5pPr marL="1828800" lvl="4" algn="l" rtl="0" eaLnBrk="0" fontAlgn="base">
      <a:spcBef>
        <a:spcPct val="0"/>
      </a:spcBef>
      <a:spcAft>
        <a:spcPct val="0"/>
      </a:spcAft>
      <a:defRPr lang="nl-NL"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chart" Target="../charts/chart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Rechthoek 31">
            <a:extLst>
              <a:ext uri="{FF2B5EF4-FFF2-40B4-BE49-F238E27FC236}">
                <a16:creationId xmlns:a16="http://schemas.microsoft.com/office/drawing/2014/main" id="{9DDACDBD-BF21-7F41-8F8D-6041FC683D57}"/>
              </a:ext>
            </a:extLst>
          </p:cNvPr>
          <p:cNvSpPr>
            <a:spLocks noChangeArrowheads="1"/>
          </p:cNvSpPr>
          <p:nvPr/>
        </p:nvSpPr>
        <p:spPr bwMode="auto">
          <a:xfrm>
            <a:off x="5316538" y="5080000"/>
            <a:ext cx="3327400" cy="1404938"/>
          </a:xfrm>
          <a:prstGeom prst="rect">
            <a:avLst/>
          </a:prstGeom>
          <a:solidFill>
            <a:srgbClr val="FFFFFF"/>
          </a:solidFill>
          <a:ln w="12701">
            <a:solidFill>
              <a:srgbClr val="FFFFFF"/>
            </a:solidFill>
            <a:miter lim="800000"/>
            <a:headEnd/>
            <a:tailEnd/>
          </a:ln>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nl-BE" altLang="nl-BE">
              <a:solidFill>
                <a:srgbClr val="FFFFFF"/>
              </a:solidFill>
            </a:endParaRPr>
          </a:p>
        </p:txBody>
      </p:sp>
      <p:pic>
        <p:nvPicPr>
          <p:cNvPr id="3" name="Afbeelding 28">
            <a:extLst>
              <a:ext uri="{FF2B5EF4-FFF2-40B4-BE49-F238E27FC236}">
                <a16:creationId xmlns:a16="http://schemas.microsoft.com/office/drawing/2014/main" id="{F7B96231-62C0-9B40-B2AC-DD3EB235AB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5475" y="4110038"/>
            <a:ext cx="3136900" cy="313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1247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Erasmus+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81C5BB1F-62D9-E987-846D-5D753818E6E8}"/>
              </a:ext>
            </a:extLst>
          </p:cNvPr>
          <p:cNvSpPr>
            <a:spLocks noChangeArrowheads="1"/>
          </p:cNvSpPr>
          <p:nvPr userDrawn="1"/>
        </p:nvSpPr>
        <p:spPr bwMode="auto">
          <a:xfrm>
            <a:off x="4198938" y="5459413"/>
            <a:ext cx="2619375" cy="869950"/>
          </a:xfrm>
          <a:prstGeom prst="rect">
            <a:avLst/>
          </a:prstGeom>
          <a:solidFill>
            <a:srgbClr val="FFFFFF"/>
          </a:solidFill>
          <a:ln w="12701">
            <a:solidFill>
              <a:srgbClr val="FFFFFF"/>
            </a:solidFill>
            <a:miter lim="800000"/>
            <a:headEnd/>
            <a:tailEnd/>
          </a:ln>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nl-BE" altLang="nl-BE">
              <a:solidFill>
                <a:srgbClr val="000000"/>
              </a:solidFill>
            </a:endParaRPr>
          </a:p>
        </p:txBody>
      </p:sp>
      <p:pic>
        <p:nvPicPr>
          <p:cNvPr id="3" name="Afbeelding 2" descr="Afbeelding met schermopname, logo, ontwerp&#10;&#10;Automatisch gegenereerde beschrijving">
            <a:extLst>
              <a:ext uri="{FF2B5EF4-FFF2-40B4-BE49-F238E27FC236}">
                <a16:creationId xmlns:a16="http://schemas.microsoft.com/office/drawing/2014/main" id="{9B3AAB25-FDB1-0505-D012-866832DF42EB}"/>
              </a:ext>
            </a:extLst>
          </p:cNvPr>
          <p:cNvPicPr>
            <a:picLocks noChangeAspect="1"/>
          </p:cNvPicPr>
          <p:nvPr userDrawn="1"/>
        </p:nvPicPr>
        <p:blipFill rotWithShape="1">
          <a:blip r:embed="rId3"/>
          <a:srcRect l="14548" t="43043" r="45563" b="46666"/>
          <a:stretch/>
        </p:blipFill>
        <p:spPr>
          <a:xfrm>
            <a:off x="493305" y="5503241"/>
            <a:ext cx="1777353" cy="651126"/>
          </a:xfrm>
          <a:prstGeom prst="rect">
            <a:avLst/>
          </a:prstGeom>
        </p:spPr>
      </p:pic>
      <p:sp>
        <p:nvSpPr>
          <p:cNvPr id="5" name="Rechthoek 4">
            <a:extLst>
              <a:ext uri="{FF2B5EF4-FFF2-40B4-BE49-F238E27FC236}">
                <a16:creationId xmlns:a16="http://schemas.microsoft.com/office/drawing/2014/main" id="{43D7CC6B-83AF-E8B0-C8F1-3348763DD211}"/>
              </a:ext>
            </a:extLst>
          </p:cNvPr>
          <p:cNvSpPr/>
          <p:nvPr userDrawn="1"/>
        </p:nvSpPr>
        <p:spPr>
          <a:xfrm>
            <a:off x="6867205" y="5326840"/>
            <a:ext cx="1920854" cy="10025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2" name="Afbeelding 1" descr="Afbeelding met Lettertype, Graphics, grafische vormgeving, logo&#10;&#10;Automatisch gegenereerde beschrijving">
            <a:extLst>
              <a:ext uri="{FF2B5EF4-FFF2-40B4-BE49-F238E27FC236}">
                <a16:creationId xmlns:a16="http://schemas.microsoft.com/office/drawing/2014/main" id="{4DDECDC7-6753-8625-3E21-BB9F947AEAF9}"/>
              </a:ext>
            </a:extLst>
          </p:cNvPr>
          <p:cNvPicPr>
            <a:picLocks noChangeAspect="1"/>
          </p:cNvPicPr>
          <p:nvPr userDrawn="1"/>
        </p:nvPicPr>
        <p:blipFill>
          <a:blip r:embed="rId4"/>
          <a:stretch>
            <a:fillRect/>
          </a:stretch>
        </p:blipFill>
        <p:spPr>
          <a:xfrm>
            <a:off x="4488385" y="5466809"/>
            <a:ext cx="4162310" cy="712106"/>
          </a:xfrm>
          <a:prstGeom prst="rect">
            <a:avLst/>
          </a:prstGeom>
        </p:spPr>
      </p:pic>
    </p:spTree>
    <p:extLst>
      <p:ext uri="{BB962C8B-B14F-4D97-AF65-F5344CB8AC3E}">
        <p14:creationId xmlns:p14="http://schemas.microsoft.com/office/powerpoint/2010/main" val="1604415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buClr>
                <a:srgbClr val="E84C15"/>
              </a:buCl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jdelijke aanduiding voor dianummer 3">
            <a:extLst>
              <a:ext uri="{FF2B5EF4-FFF2-40B4-BE49-F238E27FC236}">
                <a16:creationId xmlns:a16="http://schemas.microsoft.com/office/drawing/2014/main" id="{94FA84B7-B89E-50B3-9D2D-CCC48854F548}"/>
              </a:ext>
            </a:extLst>
          </p:cNvPr>
          <p:cNvSpPr>
            <a:spLocks noGrp="1"/>
          </p:cNvSpPr>
          <p:nvPr>
            <p:ph type="sldNum" sz="quarter" idx="4"/>
          </p:nvPr>
        </p:nvSpPr>
        <p:spPr>
          <a:xfrm>
            <a:off x="457200" y="6176963"/>
            <a:ext cx="2133600" cy="365125"/>
          </a:xfrm>
          <a:prstGeom prst="rect">
            <a:avLst/>
          </a:prstGeom>
        </p:spPr>
        <p:txBody>
          <a:bodyPr/>
          <a:lstStyle>
            <a:lvl1pPr>
              <a:defRPr sz="1200">
                <a:solidFill>
                  <a:schemeClr val="tx2"/>
                </a:solidFill>
              </a:defRPr>
            </a:lvl1pPr>
          </a:lstStyle>
          <a:p>
            <a:pPr>
              <a:defRPr/>
            </a:pPr>
            <a:fld id="{4BF20BA1-8282-0D43-8C00-76CC8243E1D8}" type="slidenum">
              <a:rPr lang="nl-BE" smtClean="0">
                <a:latin typeface="CamptonW00-Light" pitchFamily="2" charset="0"/>
              </a:rPr>
              <a:pPr>
                <a:defRPr/>
              </a:pPr>
              <a:t>‹nr.›</a:t>
            </a:fld>
            <a:endParaRPr lang="nl-BE" dirty="0">
              <a:latin typeface="CamptonW00-Light" pitchFamily="2" charset="0"/>
            </a:endParaRPr>
          </a:p>
        </p:txBody>
      </p:sp>
    </p:spTree>
    <p:extLst>
      <p:ext uri="{BB962C8B-B14F-4D97-AF65-F5344CB8AC3E}">
        <p14:creationId xmlns:p14="http://schemas.microsoft.com/office/powerpoint/2010/main" val="2988940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Afbeelding 8">
            <a:extLst>
              <a:ext uri="{FF2B5EF4-FFF2-40B4-BE49-F238E27FC236}">
                <a16:creationId xmlns:a16="http://schemas.microsoft.com/office/drawing/2014/main" id="{634900A8-8BBE-3944-B216-5F5B1F03D6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7163" y="6240463"/>
            <a:ext cx="9096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txBox="1">
            <a:spLocks noGrp="1"/>
          </p:cNvSpPr>
          <p:nvPr>
            <p:ph type="title"/>
          </p:nvPr>
        </p:nvSpPr>
        <p:spPr>
          <a:xfrm>
            <a:off x="722311" y="3778657"/>
            <a:ext cx="7772400" cy="1367192"/>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729026"/>
            <a:ext cx="7772400" cy="871185"/>
          </a:xfrm>
        </p:spPr>
        <p:txBody>
          <a:bodyPr anchor="b"/>
          <a:lstStyle>
            <a:lvl1pPr marL="0" indent="0">
              <a:spcBef>
                <a:spcPts val="500"/>
              </a:spcBef>
              <a:buNone/>
              <a:defRPr sz="2000"/>
            </a:lvl1pPr>
          </a:lstStyle>
          <a:p>
            <a:pPr lvl="0"/>
            <a:r>
              <a:rPr lang="en-US"/>
              <a:t>Click to edit Master text styles</a:t>
            </a:r>
          </a:p>
        </p:txBody>
      </p:sp>
      <p:sp>
        <p:nvSpPr>
          <p:cNvPr id="6" name="Tijdelijke aanduiding voor dianummer 3">
            <a:extLst>
              <a:ext uri="{FF2B5EF4-FFF2-40B4-BE49-F238E27FC236}">
                <a16:creationId xmlns:a16="http://schemas.microsoft.com/office/drawing/2014/main" id="{DD4C4BF6-7E12-5BDC-7D80-841AB6722072}"/>
              </a:ext>
            </a:extLst>
          </p:cNvPr>
          <p:cNvSpPr>
            <a:spLocks noGrp="1"/>
          </p:cNvSpPr>
          <p:nvPr>
            <p:ph type="sldNum" sz="quarter" idx="4"/>
          </p:nvPr>
        </p:nvSpPr>
        <p:spPr>
          <a:xfrm>
            <a:off x="457200" y="6176963"/>
            <a:ext cx="2133600" cy="365125"/>
          </a:xfrm>
          <a:prstGeom prst="rect">
            <a:avLst/>
          </a:prstGeom>
        </p:spPr>
        <p:txBody>
          <a:bodyPr/>
          <a:lstStyle>
            <a:lvl1pPr>
              <a:defRPr sz="1200">
                <a:solidFill>
                  <a:schemeClr val="tx2"/>
                </a:solidFill>
              </a:defRPr>
            </a:lvl1pPr>
          </a:lstStyle>
          <a:p>
            <a:pPr>
              <a:defRPr/>
            </a:pPr>
            <a:fld id="{4BF20BA1-8282-0D43-8C00-76CC8243E1D8}" type="slidenum">
              <a:rPr lang="nl-BE" smtClean="0">
                <a:latin typeface="CamptonW00-Light" pitchFamily="2" charset="0"/>
              </a:rPr>
              <a:pPr>
                <a:defRPr/>
              </a:pPr>
              <a:t>‹nr.›</a:t>
            </a:fld>
            <a:endParaRPr lang="nl-BE" dirty="0">
              <a:latin typeface="CamptonW00-Light" pitchFamily="2" charset="0"/>
            </a:endParaRPr>
          </a:p>
        </p:txBody>
      </p:sp>
    </p:spTree>
    <p:extLst>
      <p:ext uri="{BB962C8B-B14F-4D97-AF65-F5344CB8AC3E}">
        <p14:creationId xmlns:p14="http://schemas.microsoft.com/office/powerpoint/2010/main" val="714058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Erasmus+_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722311" y="3778657"/>
            <a:ext cx="7772400" cy="1367192"/>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729026"/>
            <a:ext cx="7772400" cy="871185"/>
          </a:xfrm>
        </p:spPr>
        <p:txBody>
          <a:bodyPr anchor="b"/>
          <a:lstStyle>
            <a:lvl1pPr marL="0" indent="0">
              <a:spcBef>
                <a:spcPts val="500"/>
              </a:spcBef>
              <a:buNone/>
              <a:defRPr sz="2000"/>
            </a:lvl1pPr>
          </a:lstStyle>
          <a:p>
            <a:pPr lvl="0"/>
            <a:r>
              <a:rPr lang="en-US"/>
              <a:t>Click to edit Master text styles</a:t>
            </a:r>
          </a:p>
        </p:txBody>
      </p:sp>
      <p:sp>
        <p:nvSpPr>
          <p:cNvPr id="6" name="Tijdelijke aanduiding voor dianummer 3">
            <a:extLst>
              <a:ext uri="{FF2B5EF4-FFF2-40B4-BE49-F238E27FC236}">
                <a16:creationId xmlns:a16="http://schemas.microsoft.com/office/drawing/2014/main" id="{4CDD719E-0E97-18C8-FCEA-53798E50C3FD}"/>
              </a:ext>
            </a:extLst>
          </p:cNvPr>
          <p:cNvSpPr>
            <a:spLocks noGrp="1"/>
          </p:cNvSpPr>
          <p:nvPr>
            <p:ph type="sldNum" sz="quarter" idx="4"/>
          </p:nvPr>
        </p:nvSpPr>
        <p:spPr>
          <a:xfrm>
            <a:off x="457200" y="6176963"/>
            <a:ext cx="2133600" cy="365125"/>
          </a:xfrm>
          <a:prstGeom prst="rect">
            <a:avLst/>
          </a:prstGeom>
        </p:spPr>
        <p:txBody>
          <a:bodyPr/>
          <a:lstStyle>
            <a:lvl1pPr>
              <a:defRPr sz="1200">
                <a:solidFill>
                  <a:schemeClr val="tx2"/>
                </a:solidFill>
              </a:defRPr>
            </a:lvl1pPr>
          </a:lstStyle>
          <a:p>
            <a:pPr>
              <a:defRPr/>
            </a:pPr>
            <a:fld id="{4BF20BA1-8282-0D43-8C00-76CC8243E1D8}" type="slidenum">
              <a:rPr lang="nl-BE" smtClean="0">
                <a:latin typeface="CamptonW00-Light" pitchFamily="2" charset="0"/>
              </a:rPr>
              <a:pPr>
                <a:defRPr/>
              </a:pPr>
              <a:t>‹nr.›</a:t>
            </a:fld>
            <a:endParaRPr lang="nl-BE" dirty="0">
              <a:latin typeface="CamptonW00-Light" pitchFamily="2" charset="0"/>
            </a:endParaRPr>
          </a:p>
        </p:txBody>
      </p:sp>
      <p:pic>
        <p:nvPicPr>
          <p:cNvPr id="8" name="Afbeelding 7" descr="Afbeelding met Lettertype, Graphics, grafische vormgeving, logo&#10;&#10;Automatisch gegenereerde beschrijving">
            <a:extLst>
              <a:ext uri="{FF2B5EF4-FFF2-40B4-BE49-F238E27FC236}">
                <a16:creationId xmlns:a16="http://schemas.microsoft.com/office/drawing/2014/main" id="{9DF96AEC-6794-066C-DF52-CCB319CEFC39}"/>
              </a:ext>
            </a:extLst>
          </p:cNvPr>
          <p:cNvPicPr>
            <a:picLocks noChangeAspect="1"/>
          </p:cNvPicPr>
          <p:nvPr userDrawn="1"/>
        </p:nvPicPr>
        <p:blipFill rotWithShape="1">
          <a:blip r:embed="rId3"/>
          <a:srcRect r="-1348"/>
          <a:stretch/>
        </p:blipFill>
        <p:spPr>
          <a:xfrm>
            <a:off x="6092824" y="6167589"/>
            <a:ext cx="2625726" cy="443246"/>
          </a:xfrm>
          <a:prstGeom prst="rect">
            <a:avLst/>
          </a:prstGeom>
        </p:spPr>
      </p:pic>
    </p:spTree>
    <p:extLst>
      <p:ext uri="{BB962C8B-B14F-4D97-AF65-F5344CB8AC3E}">
        <p14:creationId xmlns:p14="http://schemas.microsoft.com/office/powerpoint/2010/main" val="2916023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Last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hthoek 4">
            <a:extLst>
              <a:ext uri="{FF2B5EF4-FFF2-40B4-BE49-F238E27FC236}">
                <a16:creationId xmlns:a16="http://schemas.microsoft.com/office/drawing/2014/main" id="{F4B842A2-BD7B-894B-B03D-C03C4695BB72}"/>
              </a:ext>
            </a:extLst>
          </p:cNvPr>
          <p:cNvSpPr>
            <a:spLocks noChangeArrowheads="1"/>
          </p:cNvSpPr>
          <p:nvPr/>
        </p:nvSpPr>
        <p:spPr bwMode="auto">
          <a:xfrm>
            <a:off x="3756025" y="5407025"/>
            <a:ext cx="2133600" cy="877888"/>
          </a:xfrm>
          <a:prstGeom prst="rect">
            <a:avLst/>
          </a:prstGeom>
          <a:solidFill>
            <a:srgbClr val="FFFFFF"/>
          </a:solidFill>
          <a:ln w="12701">
            <a:solidFill>
              <a:srgbClr val="FFFFFF"/>
            </a:solidFill>
            <a:miter lim="800000"/>
            <a:headEnd/>
            <a:tailEnd/>
          </a:ln>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nl-BE" altLang="nl-BE">
              <a:solidFill>
                <a:srgbClr val="FFFFFF"/>
              </a:solidFill>
            </a:endParaRPr>
          </a:p>
        </p:txBody>
      </p:sp>
      <p:pic>
        <p:nvPicPr>
          <p:cNvPr id="5" name="Afbeelding 5">
            <a:extLst>
              <a:ext uri="{FF2B5EF4-FFF2-40B4-BE49-F238E27FC236}">
                <a16:creationId xmlns:a16="http://schemas.microsoft.com/office/drawing/2014/main" id="{C9626E2A-96DA-A346-8DAA-CEB11C7B5993}"/>
              </a:ext>
            </a:extLst>
          </p:cNvPr>
          <p:cNvPicPr>
            <a:picLocks noChangeAspect="1" noChangeArrowheads="1"/>
          </p:cNvPicPr>
          <p:nvPr/>
        </p:nvPicPr>
        <p:blipFill>
          <a:blip r:embed="rId3"/>
          <a:srcRect/>
          <a:stretch/>
        </p:blipFill>
        <p:spPr bwMode="auto">
          <a:xfrm>
            <a:off x="7977986" y="5777711"/>
            <a:ext cx="964401" cy="96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6">
            <a:extLst>
              <a:ext uri="{FF2B5EF4-FFF2-40B4-BE49-F238E27FC236}">
                <a16:creationId xmlns:a16="http://schemas.microsoft.com/office/drawing/2014/main" id="{E7FF3021-BFD5-B644-81ED-A35D099DAD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863" y="5627688"/>
            <a:ext cx="1749425" cy="99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kstvak 8">
            <a:extLst>
              <a:ext uri="{FF2B5EF4-FFF2-40B4-BE49-F238E27FC236}">
                <a16:creationId xmlns:a16="http://schemas.microsoft.com/office/drawing/2014/main" id="{F69BF1A7-29F4-BC48-A648-0B091A8370C1}"/>
              </a:ext>
            </a:extLst>
          </p:cNvPr>
          <p:cNvSpPr txBox="1">
            <a:spLocks noChangeArrowheads="1"/>
          </p:cNvSpPr>
          <p:nvPr/>
        </p:nvSpPr>
        <p:spPr bwMode="auto">
          <a:xfrm>
            <a:off x="1849438" y="6000750"/>
            <a:ext cx="6084887"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nl-BE" altLang="nl-BE">
                <a:solidFill>
                  <a:srgbClr val="4D7181"/>
                </a:solidFill>
                <a:latin typeface="Campton-Medium" pitchFamily="2" charset="0"/>
              </a:rPr>
              <a:t>Epos compenseert haar volledige CO2-uitstoot</a:t>
            </a:r>
          </a:p>
          <a:p>
            <a:pPr algn="ctr" eaLnBrk="1" hangingPunct="1"/>
            <a:r>
              <a:rPr lang="nl-BE" altLang="nl-BE" sz="1200">
                <a:solidFill>
                  <a:srgbClr val="4D7181"/>
                </a:solidFill>
                <a:latin typeface="Campton-Medium" pitchFamily="2" charset="0"/>
              </a:rPr>
              <a:t>www.epos-vlaanderen.be/epos-co2-neutraal</a:t>
            </a:r>
          </a:p>
        </p:txBody>
      </p:sp>
      <p:sp>
        <p:nvSpPr>
          <p:cNvPr id="2" name="Title 1"/>
          <p:cNvSpPr txBox="1">
            <a:spLocks noGrp="1"/>
          </p:cNvSpPr>
          <p:nvPr>
            <p:ph type="title"/>
          </p:nvPr>
        </p:nvSpPr>
        <p:spPr>
          <a:xfrm>
            <a:off x="722311" y="3778657"/>
            <a:ext cx="7772400" cy="1367192"/>
          </a:xfrm>
        </p:spPr>
        <p:txBody>
          <a:bodyPr anchor="t" anchorCtr="0"/>
          <a:lstStyle>
            <a:lvl1pPr algn="l">
              <a:defRPr sz="4000" b="1" cap="all"/>
            </a:lvl1pPr>
          </a:lstStyle>
          <a:p>
            <a:pPr lvl="0"/>
            <a:r>
              <a:rPr lang="en-US"/>
              <a:t>Click to edit Master title style</a:t>
            </a:r>
          </a:p>
        </p:txBody>
      </p:sp>
      <p:sp>
        <p:nvSpPr>
          <p:cNvPr id="3" name="Text Placeholder 2"/>
          <p:cNvSpPr txBox="1">
            <a:spLocks noGrp="1"/>
          </p:cNvSpPr>
          <p:nvPr>
            <p:ph type="body" idx="1"/>
          </p:nvPr>
        </p:nvSpPr>
        <p:spPr>
          <a:xfrm>
            <a:off x="722311" y="2729026"/>
            <a:ext cx="7772400" cy="871185"/>
          </a:xfrm>
        </p:spPr>
        <p:txBody>
          <a:bodyPr anchor="b"/>
          <a:lstStyle>
            <a:lvl1pPr marL="0" indent="0">
              <a:spcBef>
                <a:spcPts val="500"/>
              </a:spcBef>
              <a:buNone/>
              <a:defRPr sz="2000"/>
            </a:lvl1pPr>
          </a:lstStyle>
          <a:p>
            <a:pPr lvl="0"/>
            <a:r>
              <a:rPr lang="en-US"/>
              <a:t>Click to edit Master text styles</a:t>
            </a:r>
          </a:p>
        </p:txBody>
      </p:sp>
    </p:spTree>
    <p:extLst>
      <p:ext uri="{BB962C8B-B14F-4D97-AF65-F5344CB8AC3E}">
        <p14:creationId xmlns:p14="http://schemas.microsoft.com/office/powerpoint/2010/main" val="396088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457200" y="1600200"/>
            <a:ext cx="4038603" cy="4525959"/>
          </a:xfrm>
        </p:spPr>
        <p:txBody>
          <a:bodyPr/>
          <a:lstStyle>
            <a:lvl1pPr>
              <a:spcBef>
                <a:spcPts val="700"/>
              </a:spcBef>
              <a:buClr>
                <a:srgbClr val="E84C15"/>
              </a:buClr>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648196" y="1600200"/>
            <a:ext cx="4038603" cy="4525959"/>
          </a:xfrm>
        </p:spPr>
        <p:txBody>
          <a:bodyPr/>
          <a:lstStyle>
            <a:lvl1pPr>
              <a:spcBef>
                <a:spcPts val="700"/>
              </a:spcBef>
              <a:buClr>
                <a:srgbClr val="E84C15"/>
              </a:buClr>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jdelijke aanduiding voor dianummer 3">
            <a:extLst>
              <a:ext uri="{FF2B5EF4-FFF2-40B4-BE49-F238E27FC236}">
                <a16:creationId xmlns:a16="http://schemas.microsoft.com/office/drawing/2014/main" id="{8B6F6B87-F6FA-5EC3-3E63-AC6ED494AD9A}"/>
              </a:ext>
            </a:extLst>
          </p:cNvPr>
          <p:cNvSpPr>
            <a:spLocks noGrp="1"/>
          </p:cNvSpPr>
          <p:nvPr>
            <p:ph type="sldNum" sz="quarter" idx="4"/>
          </p:nvPr>
        </p:nvSpPr>
        <p:spPr>
          <a:xfrm>
            <a:off x="457200" y="6176963"/>
            <a:ext cx="2133600" cy="365125"/>
          </a:xfrm>
          <a:prstGeom prst="rect">
            <a:avLst/>
          </a:prstGeom>
        </p:spPr>
        <p:txBody>
          <a:bodyPr/>
          <a:lstStyle>
            <a:lvl1pPr>
              <a:defRPr sz="1200">
                <a:solidFill>
                  <a:schemeClr val="tx2"/>
                </a:solidFill>
              </a:defRPr>
            </a:lvl1pPr>
          </a:lstStyle>
          <a:p>
            <a:pPr>
              <a:defRPr/>
            </a:pPr>
            <a:fld id="{4BF20BA1-8282-0D43-8C00-76CC8243E1D8}" type="slidenum">
              <a:rPr lang="nl-BE" smtClean="0">
                <a:latin typeface="CamptonW00-Light" pitchFamily="2" charset="0"/>
              </a:rPr>
              <a:pPr>
                <a:defRPr/>
              </a:pPr>
              <a:t>‹nr.›</a:t>
            </a:fld>
            <a:endParaRPr lang="nl-BE" dirty="0">
              <a:latin typeface="CamptonW00-Light" pitchFamily="2" charset="0"/>
            </a:endParaRPr>
          </a:p>
        </p:txBody>
      </p:sp>
    </p:spTree>
    <p:extLst>
      <p:ext uri="{BB962C8B-B14F-4D97-AF65-F5344CB8AC3E}">
        <p14:creationId xmlns:p14="http://schemas.microsoft.com/office/powerpoint/2010/main" val="1797881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p:cNvSpPr txBox="1">
            <a:spLocks noGrp="1"/>
          </p:cNvSpPr>
          <p:nvPr>
            <p:ph idx="2"/>
          </p:nvPr>
        </p:nvSpPr>
        <p:spPr>
          <a:xfrm>
            <a:off x="457200" y="2174872"/>
            <a:ext cx="4040184" cy="3951286"/>
          </a:xfrm>
        </p:spPr>
        <p:txBody>
          <a:bodyPr/>
          <a:lstStyle>
            <a:lvl1pPr>
              <a:spcBef>
                <a:spcPts val="600"/>
              </a:spcBef>
              <a:buClr>
                <a:srgbClr val="E84C15"/>
              </a:buClr>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p:cNvSpPr txBox="1">
            <a:spLocks noGrp="1"/>
          </p:cNvSpPr>
          <p:nvPr>
            <p:ph idx="4"/>
          </p:nvPr>
        </p:nvSpPr>
        <p:spPr>
          <a:xfrm>
            <a:off x="4645023" y="2174872"/>
            <a:ext cx="4041776" cy="3951286"/>
          </a:xfrm>
        </p:spPr>
        <p:txBody>
          <a:bodyPr/>
          <a:lstStyle>
            <a:lvl1pPr>
              <a:spcBef>
                <a:spcPts val="600"/>
              </a:spcBef>
              <a:buClr>
                <a:srgbClr val="E84C15"/>
              </a:buClr>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jdelijke aanduiding voor dianummer 3">
            <a:extLst>
              <a:ext uri="{FF2B5EF4-FFF2-40B4-BE49-F238E27FC236}">
                <a16:creationId xmlns:a16="http://schemas.microsoft.com/office/drawing/2014/main" id="{0D3AF42B-2F68-3945-97CF-02AC397AF3F7}"/>
              </a:ext>
            </a:extLst>
          </p:cNvPr>
          <p:cNvSpPr>
            <a:spLocks noGrp="1"/>
          </p:cNvSpPr>
          <p:nvPr>
            <p:ph type="sldNum" sz="quarter" idx="10"/>
          </p:nvPr>
        </p:nvSpPr>
        <p:spPr>
          <a:xfrm>
            <a:off x="457200" y="6176963"/>
            <a:ext cx="2133600" cy="365125"/>
          </a:xfrm>
          <a:prstGeom prst="rect">
            <a:avLst/>
          </a:prstGeom>
        </p:spPr>
        <p:txBody>
          <a:bodyPr/>
          <a:lstStyle>
            <a:lvl1pPr>
              <a:defRPr sz="1200">
                <a:solidFill>
                  <a:schemeClr val="tx2"/>
                </a:solidFill>
              </a:defRPr>
            </a:lvl1pPr>
          </a:lstStyle>
          <a:p>
            <a:pPr>
              <a:defRPr/>
            </a:pPr>
            <a:fld id="{4BF20BA1-8282-0D43-8C00-76CC8243E1D8}" type="slidenum">
              <a:rPr lang="nl-BE" smtClean="0">
                <a:latin typeface="CamptonW00-Light" pitchFamily="2" charset="0"/>
              </a:rPr>
              <a:pPr>
                <a:defRPr/>
              </a:pPr>
              <a:t>‹nr.›</a:t>
            </a:fld>
            <a:endParaRPr lang="nl-BE" dirty="0">
              <a:latin typeface="CamptonW00-Light" pitchFamily="2" charset="0"/>
            </a:endParaRPr>
          </a:p>
        </p:txBody>
      </p:sp>
    </p:spTree>
    <p:extLst>
      <p:ext uri="{BB962C8B-B14F-4D97-AF65-F5344CB8AC3E}">
        <p14:creationId xmlns:p14="http://schemas.microsoft.com/office/powerpoint/2010/main" val="2715435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Afbeelding 4">
            <a:extLst>
              <a:ext uri="{FF2B5EF4-FFF2-40B4-BE49-F238E27FC236}">
                <a16:creationId xmlns:a16="http://schemas.microsoft.com/office/drawing/2014/main" id="{4F8BAA85-44EF-664D-999A-8570F42CD2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7163" y="6240463"/>
            <a:ext cx="9096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5" name="Tijdelijke aanduiding voor dianummer 3">
            <a:extLst>
              <a:ext uri="{FF2B5EF4-FFF2-40B4-BE49-F238E27FC236}">
                <a16:creationId xmlns:a16="http://schemas.microsoft.com/office/drawing/2014/main" id="{61A19AAB-E830-A963-2895-87A266982212}"/>
              </a:ext>
            </a:extLst>
          </p:cNvPr>
          <p:cNvSpPr>
            <a:spLocks noGrp="1"/>
          </p:cNvSpPr>
          <p:nvPr>
            <p:ph type="sldNum" sz="quarter" idx="4"/>
          </p:nvPr>
        </p:nvSpPr>
        <p:spPr>
          <a:xfrm>
            <a:off x="457200" y="6176963"/>
            <a:ext cx="2133600" cy="365125"/>
          </a:xfrm>
          <a:prstGeom prst="rect">
            <a:avLst/>
          </a:prstGeom>
        </p:spPr>
        <p:txBody>
          <a:bodyPr/>
          <a:lstStyle>
            <a:lvl1pPr>
              <a:defRPr sz="1200">
                <a:solidFill>
                  <a:schemeClr val="tx2"/>
                </a:solidFill>
              </a:defRPr>
            </a:lvl1pPr>
          </a:lstStyle>
          <a:p>
            <a:pPr>
              <a:defRPr/>
            </a:pPr>
            <a:fld id="{4BF20BA1-8282-0D43-8C00-76CC8243E1D8}" type="slidenum">
              <a:rPr lang="nl-BE" smtClean="0">
                <a:latin typeface="CamptonW00-Light" pitchFamily="2" charset="0"/>
              </a:rPr>
              <a:pPr>
                <a:defRPr/>
              </a:pPr>
              <a:t>‹nr.›</a:t>
            </a:fld>
            <a:endParaRPr lang="nl-BE" dirty="0">
              <a:latin typeface="CamptonW00-Light" pitchFamily="2" charset="0"/>
            </a:endParaRPr>
          </a:p>
        </p:txBody>
      </p:sp>
    </p:spTree>
    <p:extLst>
      <p:ext uri="{BB962C8B-B14F-4D97-AF65-F5344CB8AC3E}">
        <p14:creationId xmlns:p14="http://schemas.microsoft.com/office/powerpoint/2010/main" val="886770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pic>
        <p:nvPicPr>
          <p:cNvPr id="3" name="Afbeelding 4">
            <a:extLst>
              <a:ext uri="{FF2B5EF4-FFF2-40B4-BE49-F238E27FC236}">
                <a16:creationId xmlns:a16="http://schemas.microsoft.com/office/drawing/2014/main" id="{C7A4D5ED-51A7-9246-A7AE-C92D17679C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7163" y="6240463"/>
            <a:ext cx="9096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Tijdelijke aanduiding voor inhoud 3">
            <a:extLst>
              <a:ext uri="{FF2B5EF4-FFF2-40B4-BE49-F238E27FC236}">
                <a16:creationId xmlns:a16="http://schemas.microsoft.com/office/drawing/2014/main" id="{26E9D9B5-C44E-7340-8BB1-3EE270549C03}"/>
              </a:ext>
            </a:extLst>
          </p:cNvPr>
          <p:cNvGraphicFramePr/>
          <p:nvPr>
            <p:extLst>
              <p:ext uri="{D42A27DB-BD31-4B8C-83A1-F6EECF244321}">
                <p14:modId xmlns:p14="http://schemas.microsoft.com/office/powerpoint/2010/main" val="3703971298"/>
              </p:ext>
            </p:extLst>
          </p:nvPr>
        </p:nvGraphicFramePr>
        <p:xfrm>
          <a:off x="457200" y="1600200"/>
          <a:ext cx="8229600" cy="452595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txBox="1">
            <a:spLocks noGrp="1"/>
          </p:cNvSpPr>
          <p:nvPr>
            <p:ph type="title"/>
          </p:nvPr>
        </p:nvSpPr>
        <p:spPr/>
        <p:txBody>
          <a:bodyPr/>
          <a:lstStyle>
            <a:lvl1pPr>
              <a:defRPr lang="nl-BE"/>
            </a:lvl1pPr>
          </a:lstStyle>
          <a:p>
            <a:pPr lvl="0"/>
            <a:r>
              <a:rPr lang="nl-BE"/>
              <a:t>Voorbeeld van een diagram</a:t>
            </a:r>
            <a:endParaRPr lang="en-US"/>
          </a:p>
        </p:txBody>
      </p:sp>
      <p:sp>
        <p:nvSpPr>
          <p:cNvPr id="6" name="Tijdelijke aanduiding voor dianummer 3">
            <a:extLst>
              <a:ext uri="{FF2B5EF4-FFF2-40B4-BE49-F238E27FC236}">
                <a16:creationId xmlns:a16="http://schemas.microsoft.com/office/drawing/2014/main" id="{6C044181-0D02-3940-11A0-D7FED9CDCA40}"/>
              </a:ext>
            </a:extLst>
          </p:cNvPr>
          <p:cNvSpPr>
            <a:spLocks noGrp="1"/>
          </p:cNvSpPr>
          <p:nvPr>
            <p:ph type="sldNum" sz="quarter" idx="4"/>
          </p:nvPr>
        </p:nvSpPr>
        <p:spPr>
          <a:xfrm>
            <a:off x="457200" y="6176963"/>
            <a:ext cx="2133600" cy="365125"/>
          </a:xfrm>
          <a:prstGeom prst="rect">
            <a:avLst/>
          </a:prstGeom>
        </p:spPr>
        <p:txBody>
          <a:bodyPr/>
          <a:lstStyle>
            <a:lvl1pPr>
              <a:defRPr sz="1200">
                <a:solidFill>
                  <a:schemeClr val="tx2"/>
                </a:solidFill>
              </a:defRPr>
            </a:lvl1pPr>
          </a:lstStyle>
          <a:p>
            <a:pPr>
              <a:defRPr/>
            </a:pPr>
            <a:fld id="{4BF20BA1-8282-0D43-8C00-76CC8243E1D8}" type="slidenum">
              <a:rPr lang="nl-BE" smtClean="0">
                <a:latin typeface="CamptonW00-Light" pitchFamily="2" charset="0"/>
              </a:rPr>
              <a:pPr>
                <a:defRPr/>
              </a:pPr>
              <a:t>‹nr.›</a:t>
            </a:fld>
            <a:endParaRPr lang="nl-BE" dirty="0">
              <a:latin typeface="CamptonW00-Light" pitchFamily="2" charset="0"/>
            </a:endParaRPr>
          </a:p>
        </p:txBody>
      </p:sp>
    </p:spTree>
    <p:extLst>
      <p:ext uri="{BB962C8B-B14F-4D97-AF65-F5344CB8AC3E}">
        <p14:creationId xmlns:p14="http://schemas.microsoft.com/office/powerpoint/2010/main" val="1612216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4_Title Only">
    <p:spTree>
      <p:nvGrpSpPr>
        <p:cNvPr id="1" name=""/>
        <p:cNvGrpSpPr/>
        <p:nvPr/>
      </p:nvGrpSpPr>
      <p:grpSpPr>
        <a:xfrm>
          <a:off x="0" y="0"/>
          <a:ext cx="0" cy="0"/>
          <a:chOff x="0" y="0"/>
          <a:chExt cx="0" cy="0"/>
        </a:xfrm>
      </p:grpSpPr>
      <p:pic>
        <p:nvPicPr>
          <p:cNvPr id="3" name="Afbeelding 4">
            <a:extLst>
              <a:ext uri="{FF2B5EF4-FFF2-40B4-BE49-F238E27FC236}">
                <a16:creationId xmlns:a16="http://schemas.microsoft.com/office/drawing/2014/main" id="{51B90901-E660-2543-93F1-1F35E51968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7163" y="6240463"/>
            <a:ext cx="9096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Tijdelijke aanduiding voor inhoud 3">
            <a:extLst>
              <a:ext uri="{FF2B5EF4-FFF2-40B4-BE49-F238E27FC236}">
                <a16:creationId xmlns:a16="http://schemas.microsoft.com/office/drawing/2014/main" id="{E6D74AA8-B3D0-C044-AECB-B2B705B268B8}"/>
              </a:ext>
            </a:extLst>
          </p:cNvPr>
          <p:cNvGraphicFramePr/>
          <p:nvPr/>
        </p:nvGraphicFramePr>
        <p:xfrm>
          <a:off x="457200" y="1600200"/>
          <a:ext cx="8229600" cy="452595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Tijdelijke aanduiding voor inhoud 3">
            <a:extLst>
              <a:ext uri="{FF2B5EF4-FFF2-40B4-BE49-F238E27FC236}">
                <a16:creationId xmlns:a16="http://schemas.microsoft.com/office/drawing/2014/main" id="{67B446DF-260D-B547-8420-B0733815C04C}"/>
              </a:ext>
            </a:extLst>
          </p:cNvPr>
          <p:cNvGraphicFramePr/>
          <p:nvPr>
            <p:extLst>
              <p:ext uri="{D42A27DB-BD31-4B8C-83A1-F6EECF244321}">
                <p14:modId xmlns:p14="http://schemas.microsoft.com/office/powerpoint/2010/main" val="1578671216"/>
              </p:ext>
            </p:extLst>
          </p:nvPr>
        </p:nvGraphicFramePr>
        <p:xfrm>
          <a:off x="609603" y="1752603"/>
          <a:ext cx="8229600" cy="4525959"/>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txBox="1">
            <a:spLocks noGrp="1"/>
          </p:cNvSpPr>
          <p:nvPr>
            <p:ph type="title"/>
          </p:nvPr>
        </p:nvSpPr>
        <p:spPr/>
        <p:txBody>
          <a:bodyPr/>
          <a:lstStyle>
            <a:lvl1pPr>
              <a:defRPr lang="nl-BE"/>
            </a:lvl1pPr>
          </a:lstStyle>
          <a:p>
            <a:pPr lvl="0"/>
            <a:r>
              <a:rPr lang="nl-BE"/>
              <a:t>Voorbeeld van een grafiek</a:t>
            </a:r>
            <a:endParaRPr lang="en-US"/>
          </a:p>
        </p:txBody>
      </p:sp>
      <p:sp>
        <p:nvSpPr>
          <p:cNvPr id="6" name="Slide Number Placeholder 5">
            <a:extLst>
              <a:ext uri="{FF2B5EF4-FFF2-40B4-BE49-F238E27FC236}">
                <a16:creationId xmlns:a16="http://schemas.microsoft.com/office/drawing/2014/main" id="{B8DB1E99-B23D-BD4C-9440-6980CB744483}"/>
              </a:ext>
            </a:extLst>
          </p:cNvPr>
          <p:cNvSpPr txBox="1">
            <a:spLocks noGrp="1"/>
          </p:cNvSpPr>
          <p:nvPr>
            <p:ph type="sldNum" sz="quarter" idx="10"/>
          </p:nvPr>
        </p:nvSpPr>
        <p:spPr>
          <a:xfrm>
            <a:off x="457200" y="6176963"/>
            <a:ext cx="2133600" cy="365125"/>
          </a:xfrm>
          <a:prstGeom prst="rect">
            <a:avLst/>
          </a:prstGeom>
        </p:spPr>
        <p:txBody>
          <a:bodyPr/>
          <a:lstStyle>
            <a:lvl1pPr>
              <a:defRPr b="0" i="0" smtClean="0">
                <a:latin typeface="Campton-Light" pitchFamily="2" charset="77"/>
              </a:defRPr>
            </a:lvl1pPr>
          </a:lstStyle>
          <a:p>
            <a:pPr>
              <a:defRPr/>
            </a:pPr>
            <a:fld id="{C96F5B70-0575-7246-A209-E24FFACA08B7}" type="slidenum">
              <a:rPr lang="nl-BE" smtClean="0"/>
              <a:pPr>
                <a:defRPr/>
              </a:pPr>
              <a:t>‹nr.›</a:t>
            </a:fld>
            <a:endParaRPr lang="nl-BE" dirty="0"/>
          </a:p>
        </p:txBody>
      </p:sp>
    </p:spTree>
    <p:extLst>
      <p:ext uri="{BB962C8B-B14F-4D97-AF65-F5344CB8AC3E}">
        <p14:creationId xmlns:p14="http://schemas.microsoft.com/office/powerpoint/2010/main" val="3067607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1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Rechthoek 3">
            <a:extLst>
              <a:ext uri="{FF2B5EF4-FFF2-40B4-BE49-F238E27FC236}">
                <a16:creationId xmlns:a16="http://schemas.microsoft.com/office/drawing/2014/main" id="{B52E48AA-F8F6-A448-B876-CA5F7F09DCE3}"/>
              </a:ext>
            </a:extLst>
          </p:cNvPr>
          <p:cNvSpPr>
            <a:spLocks noChangeArrowheads="1"/>
          </p:cNvSpPr>
          <p:nvPr/>
        </p:nvSpPr>
        <p:spPr bwMode="auto">
          <a:xfrm>
            <a:off x="8351838" y="5999163"/>
            <a:ext cx="792162" cy="8588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nl-BE" altLang="nl-BE">
              <a:solidFill>
                <a:srgbClr val="FFFFFF"/>
              </a:solidFill>
            </a:endParaRPr>
          </a:p>
        </p:txBody>
      </p:sp>
      <p:pic>
        <p:nvPicPr>
          <p:cNvPr id="4" name="Afbeelding 5">
            <a:extLst>
              <a:ext uri="{FF2B5EF4-FFF2-40B4-BE49-F238E27FC236}">
                <a16:creationId xmlns:a16="http://schemas.microsoft.com/office/drawing/2014/main" id="{8D2E1704-51F8-2C46-AD17-8067EC04E9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7163" y="6240463"/>
            <a:ext cx="9096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txBox="1">
            <a:spLocks noGrp="1"/>
          </p:cNvSpPr>
          <p:nvPr>
            <p:ph type="title"/>
          </p:nvPr>
        </p:nvSpPr>
        <p:spPr>
          <a:xfrm>
            <a:off x="541864" y="2880488"/>
            <a:ext cx="8229600" cy="1143000"/>
          </a:xfrm>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19853846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Only" preserve="1">
  <p:cSld name="2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Rechthoek 3">
            <a:extLst>
              <a:ext uri="{FF2B5EF4-FFF2-40B4-BE49-F238E27FC236}">
                <a16:creationId xmlns:a16="http://schemas.microsoft.com/office/drawing/2014/main" id="{F60E1787-1275-5B4B-B22D-B4B26B94A67E}"/>
              </a:ext>
            </a:extLst>
          </p:cNvPr>
          <p:cNvSpPr>
            <a:spLocks noChangeArrowheads="1"/>
          </p:cNvSpPr>
          <p:nvPr/>
        </p:nvSpPr>
        <p:spPr bwMode="auto">
          <a:xfrm>
            <a:off x="4191000" y="5251450"/>
            <a:ext cx="4953000" cy="1606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nl-BE" altLang="nl-BE">
              <a:solidFill>
                <a:srgbClr val="FFFFFF"/>
              </a:solidFill>
            </a:endParaRPr>
          </a:p>
        </p:txBody>
      </p:sp>
      <p:pic>
        <p:nvPicPr>
          <p:cNvPr id="4" name="Afbeelding 8">
            <a:extLst>
              <a:ext uri="{FF2B5EF4-FFF2-40B4-BE49-F238E27FC236}">
                <a16:creationId xmlns:a16="http://schemas.microsoft.com/office/drawing/2014/main" id="{BDC48EF1-F7D1-B843-B9A1-A8F62C3DB3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7163" y="6240463"/>
            <a:ext cx="9096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txBox="1">
            <a:spLocks noGrp="1"/>
          </p:cNvSpPr>
          <p:nvPr>
            <p:ph type="title"/>
          </p:nvPr>
        </p:nvSpPr>
        <p:spPr>
          <a:xfrm>
            <a:off x="541864" y="1542949"/>
            <a:ext cx="8229600" cy="2204216"/>
          </a:xfrm>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2357643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Only" preserve="1">
  <p:cSld name="Erasmus+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hthoek 5">
            <a:extLst>
              <a:ext uri="{FF2B5EF4-FFF2-40B4-BE49-F238E27FC236}">
                <a16:creationId xmlns:a16="http://schemas.microsoft.com/office/drawing/2014/main" id="{151647F9-4CDD-0E49-8D57-960784CA7454}"/>
              </a:ext>
            </a:extLst>
          </p:cNvPr>
          <p:cNvSpPr>
            <a:spLocks noChangeArrowheads="1"/>
          </p:cNvSpPr>
          <p:nvPr/>
        </p:nvSpPr>
        <p:spPr bwMode="auto">
          <a:xfrm>
            <a:off x="4191000" y="5516563"/>
            <a:ext cx="4953000" cy="13414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nl-BE" altLang="nl-BE">
              <a:solidFill>
                <a:srgbClr val="FFFFFF"/>
              </a:solidFill>
            </a:endParaRPr>
          </a:p>
        </p:txBody>
      </p:sp>
      <p:sp>
        <p:nvSpPr>
          <p:cNvPr id="3" name="Title 1"/>
          <p:cNvSpPr txBox="1">
            <a:spLocks noGrp="1"/>
          </p:cNvSpPr>
          <p:nvPr>
            <p:ph type="title"/>
          </p:nvPr>
        </p:nvSpPr>
        <p:spPr>
          <a:xfrm>
            <a:off x="541864" y="1542949"/>
            <a:ext cx="8229600" cy="2204216"/>
          </a:xfrm>
        </p:spPr>
        <p:txBody>
          <a:bodyPr/>
          <a:lstStyle>
            <a:lvl1pPr>
              <a:defRPr/>
            </a:lvl1pPr>
          </a:lstStyle>
          <a:p>
            <a:pPr lvl="0"/>
            <a:r>
              <a:rPr lang="en-US"/>
              <a:t>Click to edit Master title style</a:t>
            </a:r>
          </a:p>
        </p:txBody>
      </p:sp>
      <p:pic>
        <p:nvPicPr>
          <p:cNvPr id="5" name="Afbeelding 4" descr="Afbeelding met Lettertype, Graphics, grafische vormgeving, logo&#10;&#10;Automatisch gegenereerde beschrijving">
            <a:extLst>
              <a:ext uri="{FF2B5EF4-FFF2-40B4-BE49-F238E27FC236}">
                <a16:creationId xmlns:a16="http://schemas.microsoft.com/office/drawing/2014/main" id="{B743EF3F-5129-C284-B5CF-44FAC91726A2}"/>
              </a:ext>
            </a:extLst>
          </p:cNvPr>
          <p:cNvPicPr>
            <a:picLocks noChangeAspect="1"/>
          </p:cNvPicPr>
          <p:nvPr userDrawn="1"/>
        </p:nvPicPr>
        <p:blipFill rotWithShape="1">
          <a:blip r:embed="rId3"/>
          <a:srcRect r="-924"/>
          <a:stretch/>
        </p:blipFill>
        <p:spPr>
          <a:xfrm>
            <a:off x="6092824" y="6167589"/>
            <a:ext cx="2614758" cy="443246"/>
          </a:xfrm>
          <a:prstGeom prst="rect">
            <a:avLst/>
          </a:prstGeom>
        </p:spPr>
      </p:pic>
    </p:spTree>
    <p:extLst>
      <p:ext uri="{BB962C8B-B14F-4D97-AF65-F5344CB8AC3E}">
        <p14:creationId xmlns:p14="http://schemas.microsoft.com/office/powerpoint/2010/main" val="4035720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Only" preserve="1">
  <p:cSld name="1_Erasmus+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Vrije vorm 5">
            <a:extLst>
              <a:ext uri="{FF2B5EF4-FFF2-40B4-BE49-F238E27FC236}">
                <a16:creationId xmlns:a16="http://schemas.microsoft.com/office/drawing/2014/main" id="{3FFB4142-10E3-6744-BC91-14D83B0B6CBC}"/>
              </a:ext>
            </a:extLst>
          </p:cNvPr>
          <p:cNvSpPr>
            <a:spLocks/>
          </p:cNvSpPr>
          <p:nvPr userDrawn="1"/>
        </p:nvSpPr>
        <p:spPr bwMode="auto">
          <a:xfrm>
            <a:off x="3763963" y="5106988"/>
            <a:ext cx="5386387" cy="1739900"/>
          </a:xfrm>
          <a:custGeom>
            <a:avLst/>
            <a:gdLst>
              <a:gd name="T0" fmla="*/ 2693018 w 5386039"/>
              <a:gd name="T1" fmla="*/ 0 h 1739590"/>
              <a:gd name="T2" fmla="*/ 5386035 w 5386039"/>
              <a:gd name="T3" fmla="*/ 869796 h 1739590"/>
              <a:gd name="T4" fmla="*/ 2693018 w 5386039"/>
              <a:gd name="T5" fmla="*/ 1739591 h 1739590"/>
              <a:gd name="T6" fmla="*/ 0 w 5386039"/>
              <a:gd name="T7" fmla="*/ 869796 h 1739590"/>
              <a:gd name="T8" fmla="*/ 122663 w 5386039"/>
              <a:gd name="T9" fmla="*/ 1421781 h 1739590"/>
              <a:gd name="T10" fmla="*/ 451624 w 5386039"/>
              <a:gd name="T11" fmla="*/ 535258 h 1739590"/>
              <a:gd name="T12" fmla="*/ 3523782 w 5386039"/>
              <a:gd name="T13" fmla="*/ 0 h 1739590"/>
              <a:gd name="T14" fmla="*/ 5386035 w 5386039"/>
              <a:gd name="T15" fmla="*/ 66907 h 1739590"/>
              <a:gd name="T16" fmla="*/ 5363732 w 5386039"/>
              <a:gd name="T17" fmla="*/ 1739591 h 1739590"/>
              <a:gd name="T18" fmla="*/ 0 w 5386039"/>
              <a:gd name="T19" fmla="*/ 1734015 h 1739590"/>
              <a:gd name="T20" fmla="*/ 122663 w 5386039"/>
              <a:gd name="T21" fmla="*/ 1421781 h 1739590"/>
              <a:gd name="T22" fmla="*/ 17694720 60000 65536"/>
              <a:gd name="T23" fmla="*/ 0 60000 65536"/>
              <a:gd name="T24" fmla="*/ 5898240 60000 65536"/>
              <a:gd name="T25" fmla="*/ 11796480 60000 65536"/>
              <a:gd name="T26" fmla="*/ 0 60000 65536"/>
              <a:gd name="T27" fmla="*/ 0 60000 65536"/>
              <a:gd name="T28" fmla="*/ 0 60000 65536"/>
              <a:gd name="T29" fmla="*/ 0 60000 65536"/>
              <a:gd name="T30" fmla="*/ 0 60000 65536"/>
              <a:gd name="T31" fmla="*/ 0 60000 65536"/>
              <a:gd name="T32" fmla="*/ 0 60000 65536"/>
              <a:gd name="T33" fmla="*/ 0 w 5386039"/>
              <a:gd name="T34" fmla="*/ 0 h 1739590"/>
              <a:gd name="T35" fmla="*/ 5386039 w 5386039"/>
              <a:gd name="T36" fmla="*/ 1739590 h 173959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386039" h="1739590">
                <a:moveTo>
                  <a:pt x="122663" y="1421780"/>
                </a:moveTo>
                <a:lnTo>
                  <a:pt x="451624" y="535258"/>
                </a:lnTo>
                <a:lnTo>
                  <a:pt x="3523785" y="0"/>
                </a:lnTo>
                <a:lnTo>
                  <a:pt x="5386039" y="66907"/>
                </a:lnTo>
                <a:lnTo>
                  <a:pt x="5363736" y="1739590"/>
                </a:lnTo>
                <a:lnTo>
                  <a:pt x="0" y="1734014"/>
                </a:lnTo>
                <a:lnTo>
                  <a:pt x="122663" y="1421780"/>
                </a:lnTo>
                <a:close/>
              </a:path>
            </a:pathLst>
          </a:custGeom>
          <a:solidFill>
            <a:srgbClr val="FFFFFF"/>
          </a:solidFill>
          <a:ln>
            <a:noFill/>
          </a:ln>
          <a:extLst>
            <a:ext uri="{91240B29-F687-4F45-9708-019B960494DF}">
              <a14:hiddenLine xmlns:a14="http://schemas.microsoft.com/office/drawing/2010/main" w="9525" cap="flat">
                <a:solidFill>
                  <a:srgbClr val="000000"/>
                </a:solidFill>
                <a:prstDash val="solid"/>
                <a:round/>
                <a:headEnd/>
                <a:tailEnd/>
              </a14:hiddenLine>
            </a:ext>
          </a:extLst>
        </p:spPr>
        <p:txBody>
          <a:bodyPr anchor="ctr" anchorCtr="1"/>
          <a:lstStyle/>
          <a:p>
            <a:endParaRPr lang="nl-NL"/>
          </a:p>
        </p:txBody>
      </p:sp>
      <p:sp>
        <p:nvSpPr>
          <p:cNvPr id="3" name="Title 1"/>
          <p:cNvSpPr txBox="1">
            <a:spLocks noGrp="1"/>
          </p:cNvSpPr>
          <p:nvPr>
            <p:ph type="title"/>
          </p:nvPr>
        </p:nvSpPr>
        <p:spPr>
          <a:xfrm>
            <a:off x="541864" y="1542949"/>
            <a:ext cx="8229600" cy="2204216"/>
          </a:xfrm>
        </p:spPr>
        <p:txBody>
          <a:bodyPr/>
          <a:lstStyle>
            <a:lvl1pPr>
              <a:defRPr/>
            </a:lvl1pPr>
          </a:lstStyle>
          <a:p>
            <a:pPr lvl="0"/>
            <a:r>
              <a:rPr lang="en-US"/>
              <a:t>Click to edit Master title style</a:t>
            </a:r>
          </a:p>
        </p:txBody>
      </p:sp>
      <p:grpSp>
        <p:nvGrpSpPr>
          <p:cNvPr id="2" name="Groep 1">
            <a:extLst>
              <a:ext uri="{FF2B5EF4-FFF2-40B4-BE49-F238E27FC236}">
                <a16:creationId xmlns:a16="http://schemas.microsoft.com/office/drawing/2014/main" id="{0B772AC8-1F95-38B9-1FF9-5E265AAFBA20}"/>
              </a:ext>
            </a:extLst>
          </p:cNvPr>
          <p:cNvGrpSpPr/>
          <p:nvPr userDrawn="1"/>
        </p:nvGrpSpPr>
        <p:grpSpPr>
          <a:xfrm>
            <a:off x="6491738" y="6072574"/>
            <a:ext cx="2339360" cy="717809"/>
            <a:chOff x="6491738" y="6072574"/>
            <a:chExt cx="2339360" cy="717809"/>
          </a:xfrm>
        </p:grpSpPr>
        <p:pic>
          <p:nvPicPr>
            <p:cNvPr id="7" name="Afbeelding 4">
              <a:extLst>
                <a:ext uri="{FF2B5EF4-FFF2-40B4-BE49-F238E27FC236}">
                  <a16:creationId xmlns:a16="http://schemas.microsoft.com/office/drawing/2014/main" id="{59A8C3F0-CEAE-884C-87C4-30098DC8AC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3952" y="6117196"/>
              <a:ext cx="940737" cy="376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Rechte verbindingslijn 7">
              <a:extLst>
                <a:ext uri="{FF2B5EF4-FFF2-40B4-BE49-F238E27FC236}">
                  <a16:creationId xmlns:a16="http://schemas.microsoft.com/office/drawing/2014/main" id="{80E5A112-AA63-E24B-81D1-7212097F7831}"/>
                </a:ext>
              </a:extLst>
            </p:cNvPr>
            <p:cNvCxnSpPr>
              <a:cxnSpLocks noChangeShapeType="1"/>
            </p:cNvCxnSpPr>
            <p:nvPr/>
          </p:nvCxnSpPr>
          <p:spPr bwMode="auto">
            <a:xfrm>
              <a:off x="7670191" y="6112697"/>
              <a:ext cx="0" cy="384229"/>
            </a:xfrm>
            <a:prstGeom prst="straightConnector1">
              <a:avLst/>
            </a:prstGeom>
            <a:noFill/>
            <a:ln w="3813">
              <a:solidFill>
                <a:srgbClr val="000000"/>
              </a:solidFill>
              <a:miter lim="800000"/>
              <a:headEnd/>
              <a:tailEnd/>
            </a:ln>
            <a:extLst>
              <a:ext uri="{909E8E84-426E-40DD-AFC4-6F175D3DCCD1}">
                <a14:hiddenFill xmlns:a14="http://schemas.microsoft.com/office/drawing/2010/main">
                  <a:noFill/>
                </a14:hiddenFill>
              </a:ext>
            </a:extLst>
          </p:spPr>
        </p:cxnSp>
        <p:sp>
          <p:nvSpPr>
            <p:cNvPr id="9" name="Tekstvak 8">
              <a:extLst>
                <a:ext uri="{FF2B5EF4-FFF2-40B4-BE49-F238E27FC236}">
                  <a16:creationId xmlns:a16="http://schemas.microsoft.com/office/drawing/2014/main" id="{F40B8FDB-AC61-4BFC-7424-54DF2AFD9A8B}"/>
                </a:ext>
              </a:extLst>
            </p:cNvPr>
            <p:cNvSpPr txBox="1"/>
            <p:nvPr userDrawn="1"/>
          </p:nvSpPr>
          <p:spPr>
            <a:xfrm>
              <a:off x="6491738" y="6513384"/>
              <a:ext cx="2339360" cy="276999"/>
            </a:xfrm>
            <a:prstGeom prst="rect">
              <a:avLst/>
            </a:prstGeom>
            <a:noFill/>
          </p:spPr>
          <p:txBody>
            <a:bodyPr wrap="square" rtlCol="0">
              <a:spAutoFit/>
            </a:bodyPr>
            <a:lstStyle/>
            <a:p>
              <a:pPr algn="r"/>
              <a:r>
                <a:rPr lang="nl-BE" sz="600" dirty="0">
                  <a:solidFill>
                    <a:schemeClr val="tx1">
                      <a:lumMod val="50000"/>
                      <a:lumOff val="50000"/>
                    </a:schemeClr>
                  </a:solidFill>
                  <a:effectLst/>
                  <a:latin typeface="Arial" panose="020B0604020202020204" pitchFamily="34" charset="0"/>
                  <a:ea typeface="Calibri" panose="020F0502020204030204" pitchFamily="34" charset="0"/>
                </a:rPr>
                <a:t>Epos compenseert haar volledige CO2-uitstoot en engageert zich om haar ecologische voetafdruk te blijven reduceren. </a:t>
              </a:r>
              <a:endParaRPr lang="nl-BE" sz="600" dirty="0">
                <a:solidFill>
                  <a:schemeClr val="tx1">
                    <a:lumMod val="50000"/>
                    <a:lumOff val="50000"/>
                  </a:schemeClr>
                </a:solidFill>
                <a:latin typeface="Arial" panose="020B0604020202020204" pitchFamily="34" charset="0"/>
                <a:cs typeface="Arial" panose="020B0604020202020204" pitchFamily="34" charset="0"/>
              </a:endParaRPr>
            </a:p>
          </p:txBody>
        </p:sp>
        <p:pic>
          <p:nvPicPr>
            <p:cNvPr id="11" name="Afbeelding 10" descr="Afbeelding met logo&#10;&#10;Automatisch gegenereerde beschrijving">
              <a:extLst>
                <a:ext uri="{FF2B5EF4-FFF2-40B4-BE49-F238E27FC236}">
                  <a16:creationId xmlns:a16="http://schemas.microsoft.com/office/drawing/2014/main" id="{21A2AB46-E79F-3952-5D3B-02A0512B5342}"/>
                </a:ext>
              </a:extLst>
            </p:cNvPr>
            <p:cNvPicPr>
              <a:picLocks noChangeAspect="1"/>
            </p:cNvPicPr>
            <p:nvPr userDrawn="1"/>
          </p:nvPicPr>
          <p:blipFill>
            <a:blip r:embed="rId4"/>
            <a:stretch>
              <a:fillRect/>
            </a:stretch>
          </p:blipFill>
          <p:spPr>
            <a:xfrm>
              <a:off x="7729315" y="6072574"/>
              <a:ext cx="465117" cy="465117"/>
            </a:xfrm>
            <a:prstGeom prst="rect">
              <a:avLst/>
            </a:prstGeom>
          </p:spPr>
        </p:pic>
        <p:cxnSp>
          <p:nvCxnSpPr>
            <p:cNvPr id="14" name="Rechte verbindingslijn 7">
              <a:extLst>
                <a:ext uri="{FF2B5EF4-FFF2-40B4-BE49-F238E27FC236}">
                  <a16:creationId xmlns:a16="http://schemas.microsoft.com/office/drawing/2014/main" id="{73C9DA0A-1C84-BB23-8D75-89379A60D58E}"/>
                </a:ext>
              </a:extLst>
            </p:cNvPr>
            <p:cNvCxnSpPr>
              <a:cxnSpLocks noChangeShapeType="1"/>
            </p:cNvCxnSpPr>
            <p:nvPr userDrawn="1"/>
          </p:nvCxnSpPr>
          <p:spPr bwMode="auto">
            <a:xfrm>
              <a:off x="8236745" y="6112697"/>
              <a:ext cx="0" cy="384229"/>
            </a:xfrm>
            <a:prstGeom prst="straightConnector1">
              <a:avLst/>
            </a:prstGeom>
            <a:noFill/>
            <a:ln w="3813">
              <a:solidFill>
                <a:srgbClr val="000000"/>
              </a:solidFill>
              <a:miter lim="800000"/>
              <a:headEnd/>
              <a:tailEnd/>
            </a:ln>
            <a:extLst>
              <a:ext uri="{909E8E84-426E-40DD-AFC4-6F175D3DCCD1}">
                <a14:hiddenFill xmlns:a14="http://schemas.microsoft.com/office/drawing/2010/main">
                  <a:noFill/>
                </a14:hiddenFill>
              </a:ext>
            </a:extLst>
          </p:spPr>
        </p:cxnSp>
        <p:pic>
          <p:nvPicPr>
            <p:cNvPr id="16" name="Afbeelding 15">
              <a:extLst>
                <a:ext uri="{FF2B5EF4-FFF2-40B4-BE49-F238E27FC236}">
                  <a16:creationId xmlns:a16="http://schemas.microsoft.com/office/drawing/2014/main" id="{FAD602F9-7001-2AA9-9353-74852312A60C}"/>
                </a:ext>
              </a:extLst>
            </p:cNvPr>
            <p:cNvPicPr>
              <a:picLocks noChangeAspect="1"/>
            </p:cNvPicPr>
            <p:nvPr userDrawn="1"/>
          </p:nvPicPr>
          <p:blipFill>
            <a:blip r:embed="rId5"/>
            <a:stretch>
              <a:fillRect/>
            </a:stretch>
          </p:blipFill>
          <p:spPr>
            <a:xfrm>
              <a:off x="8310696" y="6086474"/>
              <a:ext cx="441027" cy="441027"/>
            </a:xfrm>
            <a:prstGeom prst="rect">
              <a:avLst/>
            </a:prstGeom>
          </p:spPr>
        </p:pic>
      </p:grpSp>
    </p:spTree>
    <p:extLst>
      <p:ext uri="{BB962C8B-B14F-4D97-AF65-F5344CB8AC3E}">
        <p14:creationId xmlns:p14="http://schemas.microsoft.com/office/powerpoint/2010/main" val="10650062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Picture Placeholder 5"/>
          <p:cNvSpPr txBox="1">
            <a:spLocks noGrp="1"/>
          </p:cNvSpPr>
          <p:nvPr>
            <p:ph type="pic" idx="4294967295"/>
          </p:nvPr>
        </p:nvSpPr>
        <p:spPr>
          <a:xfrm>
            <a:off x="705560" y="1119189"/>
            <a:ext cx="7732751" cy="4214807"/>
          </a:xfrm>
        </p:spPr>
        <p:txBody>
          <a:bodyPr>
            <a:normAutofit/>
          </a:bodyPr>
          <a:lstStyle>
            <a:lvl1pPr>
              <a:defRPr/>
            </a:lvl1pPr>
          </a:lstStyle>
          <a:p>
            <a:pPr lvl="0"/>
            <a:r>
              <a:rPr lang="en-US" noProof="0"/>
              <a:t>Click icon to add picture</a:t>
            </a:r>
          </a:p>
        </p:txBody>
      </p:sp>
      <p:sp>
        <p:nvSpPr>
          <p:cNvPr id="4" name="Tijdelijke aanduiding voor dianummer 3">
            <a:extLst>
              <a:ext uri="{FF2B5EF4-FFF2-40B4-BE49-F238E27FC236}">
                <a16:creationId xmlns:a16="http://schemas.microsoft.com/office/drawing/2014/main" id="{833D3FC7-47F6-F17D-F07C-892681147E65}"/>
              </a:ext>
            </a:extLst>
          </p:cNvPr>
          <p:cNvSpPr>
            <a:spLocks noGrp="1"/>
          </p:cNvSpPr>
          <p:nvPr>
            <p:ph type="sldNum" sz="quarter" idx="4"/>
          </p:nvPr>
        </p:nvSpPr>
        <p:spPr>
          <a:xfrm>
            <a:off x="457200" y="6176963"/>
            <a:ext cx="2133600" cy="365125"/>
          </a:xfrm>
          <a:prstGeom prst="rect">
            <a:avLst/>
          </a:prstGeom>
        </p:spPr>
        <p:txBody>
          <a:bodyPr/>
          <a:lstStyle>
            <a:lvl1pPr>
              <a:defRPr sz="1200">
                <a:solidFill>
                  <a:schemeClr val="tx2"/>
                </a:solidFill>
              </a:defRPr>
            </a:lvl1pPr>
          </a:lstStyle>
          <a:p>
            <a:pPr>
              <a:defRPr/>
            </a:pPr>
            <a:fld id="{4BF20BA1-8282-0D43-8C00-76CC8243E1D8}" type="slidenum">
              <a:rPr lang="nl-BE" smtClean="0">
                <a:latin typeface="CamptonW00-Light" pitchFamily="2" charset="0"/>
              </a:rPr>
              <a:pPr>
                <a:defRPr/>
              </a:pPr>
              <a:t>‹nr.›</a:t>
            </a:fld>
            <a:endParaRPr lang="nl-BE" dirty="0">
              <a:latin typeface="CamptonW00-Light" pitchFamily="2" charset="0"/>
            </a:endParaRPr>
          </a:p>
        </p:txBody>
      </p:sp>
    </p:spTree>
    <p:extLst>
      <p:ext uri="{BB962C8B-B14F-4D97-AF65-F5344CB8AC3E}">
        <p14:creationId xmlns:p14="http://schemas.microsoft.com/office/powerpoint/2010/main" val="19979856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pic>
        <p:nvPicPr>
          <p:cNvPr id="2" name="Afbeelding 3" descr="Afbeelding met tekst, computer, persoon, binnen&#10;&#10;Automatisch gegenereerde beschrijving">
            <a:extLst>
              <a:ext uri="{FF2B5EF4-FFF2-40B4-BE49-F238E27FC236}">
                <a16:creationId xmlns:a16="http://schemas.microsoft.com/office/drawing/2014/main" id="{68FE525C-2CBC-724D-AD17-A1B93BBFE1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1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F1B37D63-62A6-FA43-BBC9-92B0FFB7EF0F}"/>
              </a:ext>
            </a:extLst>
          </p:cNvPr>
          <p:cNvSpPr txBox="1">
            <a:spLocks noGrp="1"/>
          </p:cNvSpPr>
          <p:nvPr>
            <p:ph type="sldNum" sz="quarter" idx="10"/>
          </p:nvPr>
        </p:nvSpPr>
        <p:spPr>
          <a:xfrm>
            <a:off x="457200" y="6176963"/>
            <a:ext cx="2133600" cy="365125"/>
          </a:xfrm>
          <a:prstGeom prst="rect">
            <a:avLst/>
          </a:prstGeom>
        </p:spPr>
        <p:txBody>
          <a:bodyPr/>
          <a:lstStyle>
            <a:lvl1pPr>
              <a:defRPr b="0" i="0" smtClean="0">
                <a:latin typeface="Campton-Light" pitchFamily="2" charset="77"/>
              </a:defRPr>
            </a:lvl1pPr>
          </a:lstStyle>
          <a:p>
            <a:pPr>
              <a:defRPr/>
            </a:pPr>
            <a:fld id="{6AE3B17E-A89C-5449-A7F3-1DB0ED1D7D2E}" type="slidenum">
              <a:rPr lang="nl-BE" smtClean="0"/>
              <a:pPr>
                <a:defRPr/>
              </a:pPr>
              <a:t>‹nr.›</a:t>
            </a:fld>
            <a:endParaRPr lang="nl-BE" dirty="0"/>
          </a:p>
        </p:txBody>
      </p:sp>
    </p:spTree>
    <p:extLst>
      <p:ext uri="{BB962C8B-B14F-4D97-AF65-F5344CB8AC3E}">
        <p14:creationId xmlns:p14="http://schemas.microsoft.com/office/powerpoint/2010/main" val="21386945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p:cNvSpPr txBox="1">
            <a:spLocks noGrp="1"/>
          </p:cNvSpPr>
          <p:nvPr>
            <p:ph idx="1"/>
          </p:nvPr>
        </p:nvSpPr>
        <p:spPr>
          <a:xfrm>
            <a:off x="3575047" y="273048"/>
            <a:ext cx="5111752" cy="5853110"/>
          </a:xfrm>
        </p:spPr>
        <p:txBody>
          <a:bodyPr/>
          <a:lstStyle>
            <a:lvl1pPr>
              <a:buClr>
                <a:srgbClr val="E84C15"/>
              </a:buCl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Slide Number Placeholder 5">
            <a:extLst>
              <a:ext uri="{FF2B5EF4-FFF2-40B4-BE49-F238E27FC236}">
                <a16:creationId xmlns:a16="http://schemas.microsoft.com/office/drawing/2014/main" id="{015D7267-18A8-EE4F-A237-A528BF12F77A}"/>
              </a:ext>
            </a:extLst>
          </p:cNvPr>
          <p:cNvSpPr txBox="1">
            <a:spLocks noGrp="1"/>
          </p:cNvSpPr>
          <p:nvPr>
            <p:ph type="sldNum" sz="quarter" idx="10"/>
          </p:nvPr>
        </p:nvSpPr>
        <p:spPr>
          <a:xfrm>
            <a:off x="457200" y="6176963"/>
            <a:ext cx="2133600" cy="365125"/>
          </a:xfrm>
          <a:prstGeom prst="rect">
            <a:avLst/>
          </a:prstGeom>
        </p:spPr>
        <p:txBody>
          <a:bodyPr/>
          <a:lstStyle>
            <a:lvl1pPr>
              <a:defRPr b="0" i="0" smtClean="0">
                <a:latin typeface="Campton-Light" pitchFamily="2" charset="77"/>
              </a:defRPr>
            </a:lvl1pPr>
          </a:lstStyle>
          <a:p>
            <a:pPr>
              <a:defRPr/>
            </a:pPr>
            <a:fld id="{3E46C3E5-7F86-C247-92A8-DB910D16EBE9}" type="slidenum">
              <a:rPr lang="nl-BE" smtClean="0"/>
              <a:pPr>
                <a:defRPr/>
              </a:pPr>
              <a:t>‹nr.›</a:t>
            </a:fld>
            <a:endParaRPr lang="nl-BE" dirty="0"/>
          </a:p>
        </p:txBody>
      </p:sp>
    </p:spTree>
    <p:extLst>
      <p:ext uri="{BB962C8B-B14F-4D97-AF65-F5344CB8AC3E}">
        <p14:creationId xmlns:p14="http://schemas.microsoft.com/office/powerpoint/2010/main" val="2376076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p:cNvSpPr txBox="1">
            <a:spLocks noGrp="1"/>
          </p:cNvSpPr>
          <p:nvPr>
            <p:ph type="pic" idx="1"/>
          </p:nvPr>
        </p:nvSpPr>
        <p:spPr>
          <a:xfrm>
            <a:off x="1792288" y="612776"/>
            <a:ext cx="5486400" cy="4114800"/>
          </a:xfrm>
        </p:spPr>
        <p:txBody>
          <a:bodyPr>
            <a:normAutofit/>
          </a:bodyPr>
          <a:lstStyle>
            <a:lvl1pPr marL="0" indent="0">
              <a:buNone/>
              <a:defRPr/>
            </a:lvl1pPr>
          </a:lstStyle>
          <a:p>
            <a:pPr lvl="0"/>
            <a:r>
              <a:rPr lang="en-US" noProof="0"/>
              <a:t>Click icon to add picture</a:t>
            </a:r>
          </a:p>
        </p:txBody>
      </p:sp>
      <p:sp>
        <p:nvSpPr>
          <p:cNvPr id="4" name="Text Placeholder 3"/>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Slide Number Placeholder 5">
            <a:extLst>
              <a:ext uri="{FF2B5EF4-FFF2-40B4-BE49-F238E27FC236}">
                <a16:creationId xmlns:a16="http://schemas.microsoft.com/office/drawing/2014/main" id="{001AC6ED-17DC-EE48-9F2B-726AA3322E09}"/>
              </a:ext>
            </a:extLst>
          </p:cNvPr>
          <p:cNvSpPr txBox="1">
            <a:spLocks noGrp="1"/>
          </p:cNvSpPr>
          <p:nvPr>
            <p:ph type="sldNum" sz="quarter" idx="10"/>
          </p:nvPr>
        </p:nvSpPr>
        <p:spPr>
          <a:xfrm>
            <a:off x="457200" y="6176963"/>
            <a:ext cx="2133600" cy="365125"/>
          </a:xfrm>
          <a:prstGeom prst="rect">
            <a:avLst/>
          </a:prstGeom>
        </p:spPr>
        <p:txBody>
          <a:bodyPr/>
          <a:lstStyle>
            <a:lvl1pPr>
              <a:defRPr b="0" i="0" smtClean="0">
                <a:latin typeface="Campton-Light" pitchFamily="2" charset="77"/>
              </a:defRPr>
            </a:lvl1pPr>
          </a:lstStyle>
          <a:p>
            <a:pPr>
              <a:defRPr/>
            </a:pPr>
            <a:fld id="{B9A3A0A1-5078-1442-AD2D-E2F69544C8BB}" type="slidenum">
              <a:rPr lang="nl-BE" smtClean="0"/>
              <a:pPr>
                <a:defRPr/>
              </a:pPr>
              <a:t>‹nr.›</a:t>
            </a:fld>
            <a:endParaRPr lang="nl-BE" dirty="0"/>
          </a:p>
        </p:txBody>
      </p:sp>
    </p:spTree>
    <p:extLst>
      <p:ext uri="{BB962C8B-B14F-4D97-AF65-F5344CB8AC3E}">
        <p14:creationId xmlns:p14="http://schemas.microsoft.com/office/powerpoint/2010/main" val="34335686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buClr>
                <a:srgbClr val="E84C15"/>
              </a:buCl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7BF850A8-0755-CA4B-B58F-C818D65C5EC0}"/>
              </a:ext>
            </a:extLst>
          </p:cNvPr>
          <p:cNvSpPr txBox="1">
            <a:spLocks noGrp="1"/>
          </p:cNvSpPr>
          <p:nvPr>
            <p:ph type="sldNum" sz="quarter" idx="10"/>
          </p:nvPr>
        </p:nvSpPr>
        <p:spPr>
          <a:xfrm>
            <a:off x="457200" y="6176963"/>
            <a:ext cx="2133600" cy="365125"/>
          </a:xfrm>
          <a:prstGeom prst="rect">
            <a:avLst/>
          </a:prstGeom>
        </p:spPr>
        <p:txBody>
          <a:bodyPr/>
          <a:lstStyle>
            <a:lvl1pPr>
              <a:defRPr b="0" i="0" smtClean="0">
                <a:latin typeface="Campton-Light" pitchFamily="2" charset="77"/>
              </a:defRPr>
            </a:lvl1pPr>
          </a:lstStyle>
          <a:p>
            <a:pPr>
              <a:defRPr/>
            </a:pPr>
            <a:fld id="{0A58EE69-6EE5-D342-9606-E4A382051ABF}" type="slidenum">
              <a:rPr lang="nl-BE" smtClean="0"/>
              <a:pPr>
                <a:defRPr/>
              </a:pPr>
              <a:t>‹nr.›</a:t>
            </a:fld>
            <a:endParaRPr lang="nl-BE" dirty="0"/>
          </a:p>
        </p:txBody>
      </p:sp>
    </p:spTree>
    <p:extLst>
      <p:ext uri="{BB962C8B-B14F-4D97-AF65-F5344CB8AC3E}">
        <p14:creationId xmlns:p14="http://schemas.microsoft.com/office/powerpoint/2010/main" val="12980328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idx="4294967295"/>
          </p:nvPr>
        </p:nvSpPr>
        <p:spPr>
          <a:xfrm>
            <a:off x="457200" y="274640"/>
            <a:ext cx="6019796" cy="5851529"/>
          </a:xfrm>
        </p:spPr>
        <p:txBody>
          <a:bodyPr vert="eaVert"/>
          <a:lstStyle>
            <a:lvl1pPr>
              <a:buClr>
                <a:srgbClr val="E84C15"/>
              </a:buCl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74A25684-661C-DE45-8229-D7BF1460FE40}"/>
              </a:ext>
            </a:extLst>
          </p:cNvPr>
          <p:cNvSpPr txBox="1">
            <a:spLocks noGrp="1"/>
          </p:cNvSpPr>
          <p:nvPr>
            <p:ph type="sldNum" sz="quarter" idx="10"/>
          </p:nvPr>
        </p:nvSpPr>
        <p:spPr>
          <a:xfrm>
            <a:off x="457200" y="6176963"/>
            <a:ext cx="2133600" cy="365125"/>
          </a:xfrm>
          <a:prstGeom prst="rect">
            <a:avLst/>
          </a:prstGeom>
        </p:spPr>
        <p:txBody>
          <a:bodyPr/>
          <a:lstStyle>
            <a:lvl1pPr>
              <a:defRPr b="0" i="0" smtClean="0">
                <a:latin typeface="Campton-Light" pitchFamily="2" charset="77"/>
              </a:defRPr>
            </a:lvl1pPr>
          </a:lstStyle>
          <a:p>
            <a:pPr>
              <a:defRPr/>
            </a:pPr>
            <a:fld id="{011CD9AA-CC2B-8240-A67A-962051032A88}" type="slidenum">
              <a:rPr lang="nl-BE" smtClean="0"/>
              <a:pPr>
                <a:defRPr/>
              </a:pPr>
              <a:t>‹nr.›</a:t>
            </a:fld>
            <a:endParaRPr lang="nl-BE"/>
          </a:p>
        </p:txBody>
      </p:sp>
    </p:spTree>
    <p:extLst>
      <p:ext uri="{BB962C8B-B14F-4D97-AF65-F5344CB8AC3E}">
        <p14:creationId xmlns:p14="http://schemas.microsoft.com/office/powerpoint/2010/main" val="36838585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Lee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A285BC5-8844-EC4F-AF0B-A85F8A877683}" type="slidenum">
              <a:rPr lang="en-US" smtClean="0"/>
              <a:t>‹nr.›</a:t>
            </a:fld>
            <a:endParaRPr lang="en-US"/>
          </a:p>
        </p:txBody>
      </p:sp>
      <p:sp>
        <p:nvSpPr>
          <p:cNvPr id="6" name="Picture Placeholder 5"/>
          <p:cNvSpPr>
            <a:spLocks noGrp="1"/>
          </p:cNvSpPr>
          <p:nvPr>
            <p:ph type="pic" sz="quarter" idx="13"/>
          </p:nvPr>
        </p:nvSpPr>
        <p:spPr>
          <a:xfrm>
            <a:off x="705556" y="1119188"/>
            <a:ext cx="7732753" cy="4214812"/>
          </a:xfrm>
        </p:spPr>
        <p:txBody>
          <a:bodyPr/>
          <a:lstStyle/>
          <a:p>
            <a:r>
              <a:rPr lang="nl-NL"/>
              <a:t>Klik op het pictogram als u een afbeelding wilt toevoegen</a:t>
            </a:r>
            <a:endParaRPr lang="en-US"/>
          </a:p>
        </p:txBody>
      </p:sp>
    </p:spTree>
    <p:extLst>
      <p:ext uri="{BB962C8B-B14F-4D97-AF65-F5344CB8AC3E}">
        <p14:creationId xmlns:p14="http://schemas.microsoft.com/office/powerpoint/2010/main" val="2204988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522904"/>
            <a:ext cx="7772400" cy="646331"/>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492443"/>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11/5/2024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374664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CF5607A5-DE08-2C4C-8C75-417C3D618298}"/>
              </a:ext>
            </a:extLst>
          </p:cNvPr>
          <p:cNvSpPr txBox="1">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1" compatLnSpc="1">
            <a:prstTxWarp prst="textNoShape">
              <a:avLst/>
            </a:prstTxWarp>
          </a:bodyPr>
          <a:lstStyle/>
          <a:p>
            <a:pPr lvl="0"/>
            <a:r>
              <a:rPr lang="en-US" altLang="nl-BE" dirty="0"/>
              <a:t>Click to edit Master title style</a:t>
            </a:r>
          </a:p>
        </p:txBody>
      </p:sp>
      <p:sp>
        <p:nvSpPr>
          <p:cNvPr id="1027" name="Text Placeholder 2">
            <a:extLst>
              <a:ext uri="{FF2B5EF4-FFF2-40B4-BE49-F238E27FC236}">
                <a16:creationId xmlns:a16="http://schemas.microsoft.com/office/drawing/2014/main" id="{73CD19ED-B7D2-5B4F-BACC-91895A6132DE}"/>
              </a:ext>
            </a:extLst>
          </p:cNvPr>
          <p:cNvSpPr txBox="1">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l-BE" dirty="0"/>
              <a:t>Click to edit Master text styles</a:t>
            </a:r>
          </a:p>
          <a:p>
            <a:pPr lvl="1"/>
            <a:r>
              <a:rPr lang="en-US" altLang="nl-BE" dirty="0"/>
              <a:t>Second level</a:t>
            </a:r>
          </a:p>
          <a:p>
            <a:pPr lvl="2"/>
            <a:r>
              <a:rPr lang="en-US" altLang="nl-BE" dirty="0"/>
              <a:t>Third level</a:t>
            </a:r>
          </a:p>
          <a:p>
            <a:pPr lvl="3"/>
            <a:r>
              <a:rPr lang="en-US" altLang="nl-BE" dirty="0"/>
              <a:t>Fourth level</a:t>
            </a:r>
          </a:p>
          <a:p>
            <a:pPr lvl="4"/>
            <a:r>
              <a:rPr lang="en-US" altLang="nl-BE" dirty="0"/>
              <a:t>Fifth level</a:t>
            </a:r>
          </a:p>
        </p:txBody>
      </p:sp>
      <p:pic>
        <p:nvPicPr>
          <p:cNvPr id="1029" name="Afbeelding 5">
            <a:extLst>
              <a:ext uri="{FF2B5EF4-FFF2-40B4-BE49-F238E27FC236}">
                <a16:creationId xmlns:a16="http://schemas.microsoft.com/office/drawing/2014/main" id="{01E65AF4-3E1A-A34C-83C8-6482DD83C0FA}"/>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7777163" y="6240463"/>
            <a:ext cx="9096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ianummer 3">
            <a:extLst>
              <a:ext uri="{FF2B5EF4-FFF2-40B4-BE49-F238E27FC236}">
                <a16:creationId xmlns:a16="http://schemas.microsoft.com/office/drawing/2014/main" id="{A9A494EE-ACD1-43B7-8AAD-7E99F04485DD}"/>
              </a:ext>
            </a:extLst>
          </p:cNvPr>
          <p:cNvSpPr>
            <a:spLocks noGrp="1"/>
          </p:cNvSpPr>
          <p:nvPr>
            <p:ph type="sldNum" sz="quarter" idx="4"/>
          </p:nvPr>
        </p:nvSpPr>
        <p:spPr>
          <a:xfrm>
            <a:off x="457200" y="6176963"/>
            <a:ext cx="2133600" cy="365125"/>
          </a:xfrm>
          <a:prstGeom prst="rect">
            <a:avLst/>
          </a:prstGeom>
        </p:spPr>
        <p:txBody>
          <a:bodyPr/>
          <a:lstStyle>
            <a:lvl1pPr>
              <a:defRPr sz="1200">
                <a:solidFill>
                  <a:schemeClr val="tx2"/>
                </a:solidFill>
              </a:defRPr>
            </a:lvl1pPr>
          </a:lstStyle>
          <a:p>
            <a:pPr>
              <a:defRPr/>
            </a:pPr>
            <a:fld id="{4BF20BA1-8282-0D43-8C00-76CC8243E1D8}" type="slidenum">
              <a:rPr lang="nl-BE" smtClean="0">
                <a:latin typeface="CamptonW00-Light" pitchFamily="2" charset="0"/>
              </a:rPr>
              <a:pPr>
                <a:defRPr/>
              </a:pPr>
              <a:t>‹nr.›</a:t>
            </a:fld>
            <a:endParaRPr lang="nl-BE" dirty="0">
              <a:latin typeface="CamptonW00-Light" pitchFamily="2" charset="0"/>
            </a:endParaRP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 id="2147483715" r:id="rId22"/>
    <p:sldLayoutId id="2147483716" r:id="rId23"/>
  </p:sldLayoutIdLst>
  <p:transition spd="slow"/>
  <p:hf hdr="0" ftr="0" dt="0"/>
  <p:txStyles>
    <p:titleStyle>
      <a:lvl1pPr algn="ctr" defTabSz="457200" rtl="0" eaLnBrk="0" fontAlgn="base">
        <a:spcBef>
          <a:spcPct val="0"/>
        </a:spcBef>
        <a:spcAft>
          <a:spcPct val="0"/>
        </a:spcAft>
        <a:defRPr lang="en-US" sz="4200" kern="1200">
          <a:solidFill>
            <a:srgbClr val="E84C15"/>
          </a:solidFill>
          <a:latin typeface="Campton-Medium" pitchFamily="2" charset="77"/>
        </a:defRPr>
      </a:lvl1pPr>
      <a:lvl2pPr algn="ctr" defTabSz="457200" rtl="0" eaLnBrk="0" fontAlgn="base">
        <a:spcBef>
          <a:spcPct val="0"/>
        </a:spcBef>
        <a:spcAft>
          <a:spcPct val="0"/>
        </a:spcAft>
        <a:defRPr sz="4400">
          <a:solidFill>
            <a:srgbClr val="E84C15"/>
          </a:solidFill>
          <a:latin typeface="Arial" panose="020B0604020202020204" pitchFamily="34" charset="0"/>
        </a:defRPr>
      </a:lvl2pPr>
      <a:lvl3pPr algn="ctr" defTabSz="457200" rtl="0" eaLnBrk="0" fontAlgn="base">
        <a:spcBef>
          <a:spcPct val="0"/>
        </a:spcBef>
        <a:spcAft>
          <a:spcPct val="0"/>
        </a:spcAft>
        <a:defRPr sz="4400">
          <a:solidFill>
            <a:srgbClr val="E84C15"/>
          </a:solidFill>
          <a:latin typeface="Arial" panose="020B0604020202020204" pitchFamily="34" charset="0"/>
        </a:defRPr>
      </a:lvl3pPr>
      <a:lvl4pPr algn="ctr" defTabSz="457200" rtl="0" eaLnBrk="0" fontAlgn="base">
        <a:spcBef>
          <a:spcPct val="0"/>
        </a:spcBef>
        <a:spcAft>
          <a:spcPct val="0"/>
        </a:spcAft>
        <a:defRPr sz="4400">
          <a:solidFill>
            <a:srgbClr val="E84C15"/>
          </a:solidFill>
          <a:latin typeface="Arial" panose="020B0604020202020204" pitchFamily="34" charset="0"/>
        </a:defRPr>
      </a:lvl4pPr>
      <a:lvl5pPr algn="ctr" defTabSz="457200" rtl="0" eaLnBrk="0" fontAlgn="base">
        <a:spcBef>
          <a:spcPct val="0"/>
        </a:spcBef>
        <a:spcAft>
          <a:spcPct val="0"/>
        </a:spcAft>
        <a:defRPr sz="4400">
          <a:solidFill>
            <a:srgbClr val="E84C15"/>
          </a:solidFill>
          <a:latin typeface="Arial" panose="020B0604020202020204" pitchFamily="34" charset="0"/>
        </a:defRPr>
      </a:lvl5pPr>
      <a:lvl6pPr marL="457200" algn="ctr" defTabSz="457200" rtl="0" eaLnBrk="0" fontAlgn="base">
        <a:spcBef>
          <a:spcPct val="0"/>
        </a:spcBef>
        <a:spcAft>
          <a:spcPct val="0"/>
        </a:spcAft>
        <a:defRPr sz="4400">
          <a:solidFill>
            <a:srgbClr val="E84C15"/>
          </a:solidFill>
          <a:latin typeface="Arial" panose="020B0604020202020204" pitchFamily="34" charset="0"/>
        </a:defRPr>
      </a:lvl6pPr>
      <a:lvl7pPr marL="914400" algn="ctr" defTabSz="457200" rtl="0" eaLnBrk="0" fontAlgn="base">
        <a:spcBef>
          <a:spcPct val="0"/>
        </a:spcBef>
        <a:spcAft>
          <a:spcPct val="0"/>
        </a:spcAft>
        <a:defRPr sz="4400">
          <a:solidFill>
            <a:srgbClr val="E84C15"/>
          </a:solidFill>
          <a:latin typeface="Arial" panose="020B0604020202020204" pitchFamily="34" charset="0"/>
        </a:defRPr>
      </a:lvl7pPr>
      <a:lvl8pPr marL="1371600" algn="ctr" defTabSz="457200" rtl="0" eaLnBrk="0" fontAlgn="base">
        <a:spcBef>
          <a:spcPct val="0"/>
        </a:spcBef>
        <a:spcAft>
          <a:spcPct val="0"/>
        </a:spcAft>
        <a:defRPr sz="4400">
          <a:solidFill>
            <a:srgbClr val="E84C15"/>
          </a:solidFill>
          <a:latin typeface="Arial" panose="020B0604020202020204" pitchFamily="34" charset="0"/>
        </a:defRPr>
      </a:lvl8pPr>
      <a:lvl9pPr marL="1828800" algn="ctr" defTabSz="457200" rtl="0" eaLnBrk="0" fontAlgn="base">
        <a:spcBef>
          <a:spcPct val="0"/>
        </a:spcBef>
        <a:spcAft>
          <a:spcPct val="0"/>
        </a:spcAft>
        <a:defRPr sz="4400">
          <a:solidFill>
            <a:srgbClr val="E84C15"/>
          </a:solidFill>
          <a:latin typeface="Arial" panose="020B0604020202020204" pitchFamily="34" charset="0"/>
        </a:defRPr>
      </a:lvl9pPr>
    </p:titleStyle>
    <p:bodyStyle>
      <a:lvl1pPr marL="342900" indent="-342900" algn="l" defTabSz="457200" rtl="0" eaLnBrk="0" fontAlgn="base">
        <a:spcBef>
          <a:spcPts val="800"/>
        </a:spcBef>
        <a:spcAft>
          <a:spcPct val="0"/>
        </a:spcAft>
        <a:buSzPct val="100000"/>
        <a:buFont typeface="Arial" panose="020B0604020202020204" pitchFamily="34" charset="0"/>
        <a:buChar char="•"/>
        <a:defRPr lang="en-US" sz="3200" b="0" i="0" kern="1200">
          <a:solidFill>
            <a:srgbClr val="4E7282"/>
          </a:solidFill>
          <a:latin typeface="Campton-Light" pitchFamily="2" charset="77"/>
        </a:defRPr>
      </a:lvl1pPr>
      <a:lvl2pPr marL="742950" lvl="1" indent="-285750" algn="l" defTabSz="457200" rtl="0" eaLnBrk="0" fontAlgn="base">
        <a:spcBef>
          <a:spcPts val="700"/>
        </a:spcBef>
        <a:spcAft>
          <a:spcPct val="0"/>
        </a:spcAft>
        <a:buSzPct val="100000"/>
        <a:buFont typeface="Arial" panose="020B0604020202020204" pitchFamily="34" charset="0"/>
        <a:buChar char="–"/>
        <a:defRPr lang="en-US" sz="2800" b="0" i="0" kern="1200">
          <a:solidFill>
            <a:srgbClr val="4E7282"/>
          </a:solidFill>
          <a:latin typeface="Campton-Light" pitchFamily="2" charset="77"/>
        </a:defRPr>
      </a:lvl2pPr>
      <a:lvl3pPr marL="1143000" lvl="2" indent="-228600" algn="l" defTabSz="457200" rtl="0" eaLnBrk="0" fontAlgn="base">
        <a:spcBef>
          <a:spcPts val="600"/>
        </a:spcBef>
        <a:spcAft>
          <a:spcPct val="0"/>
        </a:spcAft>
        <a:buSzPct val="100000"/>
        <a:buFont typeface="Arial" panose="020B0604020202020204" pitchFamily="34" charset="0"/>
        <a:buChar char="•"/>
        <a:defRPr lang="en-US" sz="2400" b="0" i="0" kern="1200">
          <a:solidFill>
            <a:srgbClr val="4E7282"/>
          </a:solidFill>
          <a:latin typeface="Campton-Light" pitchFamily="2" charset="77"/>
        </a:defRPr>
      </a:lvl3pPr>
      <a:lvl4pPr marL="1600200" lvl="3" indent="-228600" algn="l" defTabSz="457200" rtl="0" eaLnBrk="0" fontAlgn="base">
        <a:spcBef>
          <a:spcPts val="500"/>
        </a:spcBef>
        <a:spcAft>
          <a:spcPct val="0"/>
        </a:spcAft>
        <a:buSzPct val="100000"/>
        <a:buFont typeface="Arial" panose="020B0604020202020204" pitchFamily="34" charset="0"/>
        <a:buChar char="–"/>
        <a:defRPr lang="en-US" sz="2000" b="0" i="0" kern="1200">
          <a:solidFill>
            <a:srgbClr val="4E7282"/>
          </a:solidFill>
          <a:latin typeface="Campton-Light" pitchFamily="2" charset="77"/>
        </a:defRPr>
      </a:lvl4pPr>
      <a:lvl5pPr marL="2057400" lvl="4" indent="-228600" algn="l" defTabSz="457200" rtl="0" eaLnBrk="0" fontAlgn="base">
        <a:spcBef>
          <a:spcPts val="500"/>
        </a:spcBef>
        <a:spcAft>
          <a:spcPct val="0"/>
        </a:spcAft>
        <a:buSzPct val="100000"/>
        <a:buFont typeface="Arial" panose="020B0604020202020204" pitchFamily="34" charset="0"/>
        <a:buChar char="»"/>
        <a:defRPr lang="en-US" sz="2000" b="0" i="0" kern="1200">
          <a:solidFill>
            <a:srgbClr val="4E7282"/>
          </a:solidFill>
          <a:latin typeface="Campton-Light"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3.jpg"/><Relationship Id="rId1" Type="http://schemas.openxmlformats.org/officeDocument/2006/relationships/slideLayout" Target="../slideLayouts/slideLayout2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2" Type="http://schemas.openxmlformats.org/officeDocument/2006/relationships/hyperlink" Target="https://www.epos-vlaanderen.be/ontvankelijke-organisaties/"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Layout" Target="../slideLayouts/slideLayout9.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Layout" Target="../slideLayouts/slideLayout9.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5.png"/><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hyperlink" Target="https://s3.eu-west-1.amazonaws.com/files.epos/Nieuwe+website/bibliotheek/basisdocumenten/2024/Call+2024+DEFINITIES+FEWER+OPORTUNITIES+(003).pdf"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xml"/><Relationship Id="rId5" Type="http://schemas.openxmlformats.org/officeDocument/2006/relationships/image" Target="../media/image51.png"/><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s://erasmus-plus.ec.europa.eu/projects/search/details/2023-1-BE02-KA210-SCH-000152282"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0F3082DD-9A1C-C3A9-BD4B-66124CE0DE7C}"/>
              </a:ext>
            </a:extLst>
          </p:cNvPr>
          <p:cNvSpPr txBox="1"/>
          <p:nvPr/>
        </p:nvSpPr>
        <p:spPr>
          <a:xfrm>
            <a:off x="1619249" y="2933857"/>
            <a:ext cx="5905501" cy="498727"/>
          </a:xfrm>
          <a:prstGeom prst="rect">
            <a:avLst/>
          </a:prstGeom>
        </p:spPr>
        <p:txBody>
          <a:bodyPr vert="horz" wrap="square" lIns="0" tIns="6033" rIns="0" bIns="0" rtlCol="0">
            <a:spAutoFit/>
          </a:bodyPr>
          <a:lstStyle/>
          <a:p>
            <a:pPr marL="6350" marR="2540">
              <a:lnSpc>
                <a:spcPct val="117100"/>
              </a:lnSpc>
              <a:spcBef>
                <a:spcPts val="48"/>
              </a:spcBef>
            </a:pPr>
            <a:r>
              <a:rPr lang="nl-BE" sz="3000" spc="-43" dirty="0">
                <a:solidFill>
                  <a:srgbClr val="002060"/>
                </a:solidFill>
                <a:latin typeface="Arial" panose="020B0604020202020204" pitchFamily="34" charset="0"/>
                <a:cs typeface="Arial" panose="020B0604020202020204" pitchFamily="34" charset="0"/>
              </a:rPr>
              <a:t>ERASMUS+ VOOR SCHOLEN</a:t>
            </a:r>
            <a:endParaRPr sz="3000" dirty="0">
              <a:solidFill>
                <a:srgbClr val="002060"/>
              </a:solidFill>
              <a:latin typeface="Arial" panose="020B0604020202020204" pitchFamily="34" charset="0"/>
              <a:cs typeface="Arial" panose="020B0604020202020204" pitchFamily="34" charset="0"/>
            </a:endParaRPr>
          </a:p>
        </p:txBody>
      </p:sp>
      <p:sp>
        <p:nvSpPr>
          <p:cNvPr id="7" name="object 4">
            <a:extLst>
              <a:ext uri="{FF2B5EF4-FFF2-40B4-BE49-F238E27FC236}">
                <a16:creationId xmlns:a16="http://schemas.microsoft.com/office/drawing/2014/main" id="{EEAC57F3-3B8C-7BD0-6FAE-1CB71ADC9C8B}"/>
              </a:ext>
            </a:extLst>
          </p:cNvPr>
          <p:cNvSpPr txBox="1"/>
          <p:nvPr/>
        </p:nvSpPr>
        <p:spPr>
          <a:xfrm>
            <a:off x="2857499" y="4226774"/>
            <a:ext cx="3429000" cy="309958"/>
          </a:xfrm>
          <a:prstGeom prst="rect">
            <a:avLst/>
          </a:prstGeom>
        </p:spPr>
        <p:txBody>
          <a:bodyPr vert="horz" wrap="square" lIns="0" tIns="6033" rIns="0" bIns="0" rtlCol="0">
            <a:spAutoFit/>
          </a:bodyPr>
          <a:lstStyle/>
          <a:p>
            <a:pPr marL="6350" marR="2540" algn="ctr">
              <a:lnSpc>
                <a:spcPct val="117100"/>
              </a:lnSpc>
              <a:spcBef>
                <a:spcPts val="48"/>
              </a:spcBef>
            </a:pPr>
            <a:r>
              <a:rPr lang="nl-BE" sz="1850" spc="-43" dirty="0">
                <a:solidFill>
                  <a:srgbClr val="897DA4"/>
                </a:solidFill>
                <a:latin typeface="Arial" panose="020B0604020202020204" pitchFamily="34" charset="0"/>
                <a:cs typeface="Arial" panose="020B0604020202020204" pitchFamily="34" charset="0"/>
              </a:rPr>
              <a:t>Epos </a:t>
            </a:r>
            <a:endParaRPr sz="1850" dirty="0">
              <a:latin typeface="Arial" panose="020B0604020202020204" pitchFamily="34" charset="0"/>
              <a:cs typeface="Arial" panose="020B0604020202020204" pitchFamily="34" charset="0"/>
            </a:endParaRPr>
          </a:p>
        </p:txBody>
      </p:sp>
      <p:pic>
        <p:nvPicPr>
          <p:cNvPr id="8" name="object 3">
            <a:extLst>
              <a:ext uri="{FF2B5EF4-FFF2-40B4-BE49-F238E27FC236}">
                <a16:creationId xmlns:a16="http://schemas.microsoft.com/office/drawing/2014/main" id="{5C0787F5-B40A-B12B-560D-A0E8110E5493}"/>
              </a:ext>
            </a:extLst>
          </p:cNvPr>
          <p:cNvPicPr/>
          <p:nvPr/>
        </p:nvPicPr>
        <p:blipFill>
          <a:blip r:embed="rId2" cstate="print"/>
          <a:stretch>
            <a:fillRect/>
          </a:stretch>
        </p:blipFill>
        <p:spPr>
          <a:xfrm>
            <a:off x="618454" y="4695318"/>
            <a:ext cx="1295400" cy="891721"/>
          </a:xfrm>
          <a:prstGeom prst="rect">
            <a:avLst/>
          </a:prstGeom>
        </p:spPr>
      </p:pic>
      <p:grpSp>
        <p:nvGrpSpPr>
          <p:cNvPr id="9" name="object 5">
            <a:extLst>
              <a:ext uri="{FF2B5EF4-FFF2-40B4-BE49-F238E27FC236}">
                <a16:creationId xmlns:a16="http://schemas.microsoft.com/office/drawing/2014/main" id="{48FBA931-FF0A-3F06-8732-CB44AF62642D}"/>
              </a:ext>
            </a:extLst>
          </p:cNvPr>
          <p:cNvGrpSpPr/>
          <p:nvPr/>
        </p:nvGrpSpPr>
        <p:grpSpPr>
          <a:xfrm>
            <a:off x="7734300" y="978281"/>
            <a:ext cx="1409700" cy="1841120"/>
            <a:chOff x="13731366" y="228003"/>
            <a:chExt cx="4556760" cy="6347460"/>
          </a:xfrm>
        </p:grpSpPr>
        <p:sp>
          <p:nvSpPr>
            <p:cNvPr id="10" name="object 6">
              <a:extLst>
                <a:ext uri="{FF2B5EF4-FFF2-40B4-BE49-F238E27FC236}">
                  <a16:creationId xmlns:a16="http://schemas.microsoft.com/office/drawing/2014/main" id="{AB6DF30E-1324-30A8-9275-E0A2FBD160AA}"/>
                </a:ext>
              </a:extLst>
            </p:cNvPr>
            <p:cNvSpPr/>
            <p:nvPr/>
          </p:nvSpPr>
          <p:spPr>
            <a:xfrm>
              <a:off x="14983967" y="228003"/>
              <a:ext cx="3304540" cy="5956300"/>
            </a:xfrm>
            <a:custGeom>
              <a:avLst/>
              <a:gdLst/>
              <a:ahLst/>
              <a:cxnLst/>
              <a:rect l="l" t="t" r="r" b="b"/>
              <a:pathLst>
                <a:path w="3304540" h="5956300">
                  <a:moveTo>
                    <a:pt x="3267045" y="5943599"/>
                  </a:moveTo>
                  <a:lnTo>
                    <a:pt x="2693041" y="5943599"/>
                  </a:lnTo>
                  <a:lnTo>
                    <a:pt x="2740373" y="5956299"/>
                  </a:lnTo>
                  <a:lnTo>
                    <a:pt x="3219717" y="5956299"/>
                  </a:lnTo>
                  <a:lnTo>
                    <a:pt x="3267045" y="5943599"/>
                  </a:lnTo>
                  <a:close/>
                </a:path>
                <a:path w="3304540" h="5956300">
                  <a:moveTo>
                    <a:pt x="3267045" y="12699"/>
                  </a:moveTo>
                  <a:lnTo>
                    <a:pt x="2693041" y="12699"/>
                  </a:lnTo>
                  <a:lnTo>
                    <a:pt x="2645923" y="25399"/>
                  </a:lnTo>
                  <a:lnTo>
                    <a:pt x="2599025" y="25399"/>
                  </a:lnTo>
                  <a:lnTo>
                    <a:pt x="2552353" y="38099"/>
                  </a:lnTo>
                  <a:lnTo>
                    <a:pt x="2505913" y="38099"/>
                  </a:lnTo>
                  <a:lnTo>
                    <a:pt x="2459710" y="50799"/>
                  </a:lnTo>
                  <a:lnTo>
                    <a:pt x="2413751" y="50799"/>
                  </a:lnTo>
                  <a:lnTo>
                    <a:pt x="1925917" y="190499"/>
                  </a:lnTo>
                  <a:lnTo>
                    <a:pt x="1883329" y="215899"/>
                  </a:lnTo>
                  <a:lnTo>
                    <a:pt x="1799116" y="241299"/>
                  </a:lnTo>
                  <a:lnTo>
                    <a:pt x="1757501" y="266699"/>
                  </a:lnTo>
                  <a:lnTo>
                    <a:pt x="1716222" y="279399"/>
                  </a:lnTo>
                  <a:lnTo>
                    <a:pt x="1675285" y="304799"/>
                  </a:lnTo>
                  <a:lnTo>
                    <a:pt x="1634695" y="317499"/>
                  </a:lnTo>
                  <a:lnTo>
                    <a:pt x="1554581" y="368299"/>
                  </a:lnTo>
                  <a:lnTo>
                    <a:pt x="1515069" y="380999"/>
                  </a:lnTo>
                  <a:lnTo>
                    <a:pt x="1398777" y="457199"/>
                  </a:lnTo>
                  <a:lnTo>
                    <a:pt x="1323179" y="507999"/>
                  </a:lnTo>
                  <a:lnTo>
                    <a:pt x="1249179" y="558799"/>
                  </a:lnTo>
                  <a:lnTo>
                    <a:pt x="1176823" y="609599"/>
                  </a:lnTo>
                  <a:lnTo>
                    <a:pt x="1106157" y="660399"/>
                  </a:lnTo>
                  <a:lnTo>
                    <a:pt x="1071472" y="698499"/>
                  </a:lnTo>
                  <a:lnTo>
                    <a:pt x="1003429" y="749299"/>
                  </a:lnTo>
                  <a:lnTo>
                    <a:pt x="970081" y="787399"/>
                  </a:lnTo>
                  <a:lnTo>
                    <a:pt x="937191" y="812799"/>
                  </a:lnTo>
                  <a:lnTo>
                    <a:pt x="904764" y="838199"/>
                  </a:lnTo>
                  <a:lnTo>
                    <a:pt x="872806" y="876299"/>
                  </a:lnTo>
                  <a:lnTo>
                    <a:pt x="841322" y="901699"/>
                  </a:lnTo>
                  <a:lnTo>
                    <a:pt x="810319" y="939799"/>
                  </a:lnTo>
                  <a:lnTo>
                    <a:pt x="779802" y="977899"/>
                  </a:lnTo>
                  <a:lnTo>
                    <a:pt x="749776" y="1003299"/>
                  </a:lnTo>
                  <a:lnTo>
                    <a:pt x="720249" y="1041399"/>
                  </a:lnTo>
                  <a:lnTo>
                    <a:pt x="691225" y="1079499"/>
                  </a:lnTo>
                  <a:lnTo>
                    <a:pt x="662710" y="1104899"/>
                  </a:lnTo>
                  <a:lnTo>
                    <a:pt x="634710" y="1142999"/>
                  </a:lnTo>
                  <a:lnTo>
                    <a:pt x="607232" y="1181099"/>
                  </a:lnTo>
                  <a:lnTo>
                    <a:pt x="580279" y="1219199"/>
                  </a:lnTo>
                  <a:lnTo>
                    <a:pt x="553860" y="1257299"/>
                  </a:lnTo>
                  <a:lnTo>
                    <a:pt x="527978" y="1282699"/>
                  </a:lnTo>
                  <a:lnTo>
                    <a:pt x="502640" y="1320799"/>
                  </a:lnTo>
                  <a:lnTo>
                    <a:pt x="477853" y="1358899"/>
                  </a:lnTo>
                  <a:lnTo>
                    <a:pt x="453620" y="1396999"/>
                  </a:lnTo>
                  <a:lnTo>
                    <a:pt x="429949" y="1435099"/>
                  </a:lnTo>
                  <a:lnTo>
                    <a:pt x="406845" y="1473199"/>
                  </a:lnTo>
                  <a:lnTo>
                    <a:pt x="384314" y="1523999"/>
                  </a:lnTo>
                  <a:lnTo>
                    <a:pt x="362362" y="1562099"/>
                  </a:lnTo>
                  <a:lnTo>
                    <a:pt x="340994" y="1600199"/>
                  </a:lnTo>
                  <a:lnTo>
                    <a:pt x="320216" y="1638299"/>
                  </a:lnTo>
                  <a:lnTo>
                    <a:pt x="300034" y="1676399"/>
                  </a:lnTo>
                  <a:lnTo>
                    <a:pt x="280454" y="1714499"/>
                  </a:lnTo>
                  <a:lnTo>
                    <a:pt x="261481" y="1765299"/>
                  </a:lnTo>
                  <a:lnTo>
                    <a:pt x="243122" y="1803399"/>
                  </a:lnTo>
                  <a:lnTo>
                    <a:pt x="225382" y="1841499"/>
                  </a:lnTo>
                  <a:lnTo>
                    <a:pt x="208267" y="1879599"/>
                  </a:lnTo>
                  <a:lnTo>
                    <a:pt x="191782" y="1930399"/>
                  </a:lnTo>
                  <a:lnTo>
                    <a:pt x="175934" y="1968499"/>
                  </a:lnTo>
                  <a:lnTo>
                    <a:pt x="160729" y="2019299"/>
                  </a:lnTo>
                  <a:lnTo>
                    <a:pt x="146171" y="2057399"/>
                  </a:lnTo>
                  <a:lnTo>
                    <a:pt x="132267" y="2108199"/>
                  </a:lnTo>
                  <a:lnTo>
                    <a:pt x="119022" y="2146299"/>
                  </a:lnTo>
                  <a:lnTo>
                    <a:pt x="106443" y="2184399"/>
                  </a:lnTo>
                  <a:lnTo>
                    <a:pt x="94535" y="2235199"/>
                  </a:lnTo>
                  <a:lnTo>
                    <a:pt x="83304" y="2285999"/>
                  </a:lnTo>
                  <a:lnTo>
                    <a:pt x="72756" y="2324099"/>
                  </a:lnTo>
                  <a:lnTo>
                    <a:pt x="62896" y="2374899"/>
                  </a:lnTo>
                  <a:lnTo>
                    <a:pt x="53730" y="2412999"/>
                  </a:lnTo>
                  <a:lnTo>
                    <a:pt x="45265" y="2463799"/>
                  </a:lnTo>
                  <a:lnTo>
                    <a:pt x="37505" y="2514599"/>
                  </a:lnTo>
                  <a:lnTo>
                    <a:pt x="30457" y="2552699"/>
                  </a:lnTo>
                  <a:lnTo>
                    <a:pt x="24126" y="2603499"/>
                  </a:lnTo>
                  <a:lnTo>
                    <a:pt x="18518" y="2654299"/>
                  </a:lnTo>
                  <a:lnTo>
                    <a:pt x="13639" y="2692399"/>
                  </a:lnTo>
                  <a:lnTo>
                    <a:pt x="9495" y="2743199"/>
                  </a:lnTo>
                  <a:lnTo>
                    <a:pt x="6092" y="2793999"/>
                  </a:lnTo>
                  <a:lnTo>
                    <a:pt x="3435" y="2832099"/>
                  </a:lnTo>
                  <a:lnTo>
                    <a:pt x="1529" y="2882899"/>
                  </a:lnTo>
                  <a:lnTo>
                    <a:pt x="382" y="2933699"/>
                  </a:lnTo>
                  <a:lnTo>
                    <a:pt x="0" y="2984340"/>
                  </a:lnTo>
                  <a:lnTo>
                    <a:pt x="382" y="3035299"/>
                  </a:lnTo>
                  <a:lnTo>
                    <a:pt x="1529" y="3073399"/>
                  </a:lnTo>
                  <a:lnTo>
                    <a:pt x="3435" y="3124199"/>
                  </a:lnTo>
                  <a:lnTo>
                    <a:pt x="6092" y="3174999"/>
                  </a:lnTo>
                  <a:lnTo>
                    <a:pt x="9495" y="3225799"/>
                  </a:lnTo>
                  <a:lnTo>
                    <a:pt x="13639" y="3263899"/>
                  </a:lnTo>
                  <a:lnTo>
                    <a:pt x="18518" y="3314699"/>
                  </a:lnTo>
                  <a:lnTo>
                    <a:pt x="24126" y="3365499"/>
                  </a:lnTo>
                  <a:lnTo>
                    <a:pt x="30457" y="3416299"/>
                  </a:lnTo>
                  <a:lnTo>
                    <a:pt x="37505" y="3454399"/>
                  </a:lnTo>
                  <a:lnTo>
                    <a:pt x="45265" y="3505199"/>
                  </a:lnTo>
                  <a:lnTo>
                    <a:pt x="53730" y="3543299"/>
                  </a:lnTo>
                  <a:lnTo>
                    <a:pt x="62896" y="3594099"/>
                  </a:lnTo>
                  <a:lnTo>
                    <a:pt x="72756" y="3644899"/>
                  </a:lnTo>
                  <a:lnTo>
                    <a:pt x="83304" y="3682999"/>
                  </a:lnTo>
                  <a:lnTo>
                    <a:pt x="94535" y="3733799"/>
                  </a:lnTo>
                  <a:lnTo>
                    <a:pt x="106443" y="3771899"/>
                  </a:lnTo>
                  <a:lnTo>
                    <a:pt x="119022" y="3822699"/>
                  </a:lnTo>
                  <a:lnTo>
                    <a:pt x="132267" y="3860799"/>
                  </a:lnTo>
                  <a:lnTo>
                    <a:pt x="146171" y="3911599"/>
                  </a:lnTo>
                  <a:lnTo>
                    <a:pt x="160729" y="3949699"/>
                  </a:lnTo>
                  <a:lnTo>
                    <a:pt x="175934" y="3987799"/>
                  </a:lnTo>
                  <a:lnTo>
                    <a:pt x="191782" y="4038599"/>
                  </a:lnTo>
                  <a:lnTo>
                    <a:pt x="208267" y="4076699"/>
                  </a:lnTo>
                  <a:lnTo>
                    <a:pt x="225382" y="4127499"/>
                  </a:lnTo>
                  <a:lnTo>
                    <a:pt x="243122" y="4165599"/>
                  </a:lnTo>
                  <a:lnTo>
                    <a:pt x="261481" y="4203699"/>
                  </a:lnTo>
                  <a:lnTo>
                    <a:pt x="280454" y="4241799"/>
                  </a:lnTo>
                  <a:lnTo>
                    <a:pt x="300034" y="4292599"/>
                  </a:lnTo>
                  <a:lnTo>
                    <a:pt x="320216" y="4330699"/>
                  </a:lnTo>
                  <a:lnTo>
                    <a:pt x="340994" y="4368799"/>
                  </a:lnTo>
                  <a:lnTo>
                    <a:pt x="362362" y="4406899"/>
                  </a:lnTo>
                  <a:lnTo>
                    <a:pt x="384314" y="4444999"/>
                  </a:lnTo>
                  <a:lnTo>
                    <a:pt x="406845" y="4483099"/>
                  </a:lnTo>
                  <a:lnTo>
                    <a:pt x="429949" y="4521199"/>
                  </a:lnTo>
                  <a:lnTo>
                    <a:pt x="453620" y="4559299"/>
                  </a:lnTo>
                  <a:lnTo>
                    <a:pt x="477853" y="4597399"/>
                  </a:lnTo>
                  <a:lnTo>
                    <a:pt x="502640" y="4635499"/>
                  </a:lnTo>
                  <a:lnTo>
                    <a:pt x="527978" y="4673599"/>
                  </a:lnTo>
                  <a:lnTo>
                    <a:pt x="553860" y="4711699"/>
                  </a:lnTo>
                  <a:lnTo>
                    <a:pt x="580279" y="4749799"/>
                  </a:lnTo>
                  <a:lnTo>
                    <a:pt x="607232" y="4787899"/>
                  </a:lnTo>
                  <a:lnTo>
                    <a:pt x="634710" y="4825999"/>
                  </a:lnTo>
                  <a:lnTo>
                    <a:pt x="662710" y="4851399"/>
                  </a:lnTo>
                  <a:lnTo>
                    <a:pt x="691225" y="4889499"/>
                  </a:lnTo>
                  <a:lnTo>
                    <a:pt x="720249" y="4927599"/>
                  </a:lnTo>
                  <a:lnTo>
                    <a:pt x="749776" y="4952999"/>
                  </a:lnTo>
                  <a:lnTo>
                    <a:pt x="779802" y="4991099"/>
                  </a:lnTo>
                  <a:lnTo>
                    <a:pt x="810319" y="5029199"/>
                  </a:lnTo>
                  <a:lnTo>
                    <a:pt x="841322" y="5054599"/>
                  </a:lnTo>
                  <a:lnTo>
                    <a:pt x="872806" y="5092699"/>
                  </a:lnTo>
                  <a:lnTo>
                    <a:pt x="904764" y="5118099"/>
                  </a:lnTo>
                  <a:lnTo>
                    <a:pt x="937191" y="5156199"/>
                  </a:lnTo>
                  <a:lnTo>
                    <a:pt x="970081" y="5181599"/>
                  </a:lnTo>
                  <a:lnTo>
                    <a:pt x="1003429" y="5206999"/>
                  </a:lnTo>
                  <a:lnTo>
                    <a:pt x="1037228" y="5245099"/>
                  </a:lnTo>
                  <a:lnTo>
                    <a:pt x="1106157" y="5295899"/>
                  </a:lnTo>
                  <a:lnTo>
                    <a:pt x="1141276" y="5333999"/>
                  </a:lnTo>
                  <a:lnTo>
                    <a:pt x="1212792" y="5384799"/>
                  </a:lnTo>
                  <a:lnTo>
                    <a:pt x="1285976" y="5435599"/>
                  </a:lnTo>
                  <a:lnTo>
                    <a:pt x="1360781" y="5486399"/>
                  </a:lnTo>
                  <a:lnTo>
                    <a:pt x="1437161" y="5537199"/>
                  </a:lnTo>
                  <a:lnTo>
                    <a:pt x="1475926" y="5549899"/>
                  </a:lnTo>
                  <a:lnTo>
                    <a:pt x="1594459" y="5626099"/>
                  </a:lnTo>
                  <a:lnTo>
                    <a:pt x="1634695" y="5638799"/>
                  </a:lnTo>
                  <a:lnTo>
                    <a:pt x="1675285" y="5664199"/>
                  </a:lnTo>
                  <a:lnTo>
                    <a:pt x="1716222" y="5676899"/>
                  </a:lnTo>
                  <a:lnTo>
                    <a:pt x="1757501" y="5702299"/>
                  </a:lnTo>
                  <a:lnTo>
                    <a:pt x="1799116" y="5714999"/>
                  </a:lnTo>
                  <a:lnTo>
                    <a:pt x="1841060" y="5740399"/>
                  </a:lnTo>
                  <a:lnTo>
                    <a:pt x="1925917" y="5765799"/>
                  </a:lnTo>
                  <a:lnTo>
                    <a:pt x="1968817" y="5791199"/>
                  </a:lnTo>
                  <a:lnTo>
                    <a:pt x="2368041" y="5905499"/>
                  </a:lnTo>
                  <a:lnTo>
                    <a:pt x="2413751" y="5905499"/>
                  </a:lnTo>
                  <a:lnTo>
                    <a:pt x="2505913" y="5930899"/>
                  </a:lnTo>
                  <a:lnTo>
                    <a:pt x="2552353" y="5930899"/>
                  </a:lnTo>
                  <a:lnTo>
                    <a:pt x="2599025" y="5943599"/>
                  </a:lnTo>
                  <a:lnTo>
                    <a:pt x="3304030" y="5943599"/>
                  </a:lnTo>
                  <a:lnTo>
                    <a:pt x="3304030" y="22669"/>
                  </a:lnTo>
                  <a:lnTo>
                    <a:pt x="3267045" y="12699"/>
                  </a:lnTo>
                  <a:close/>
                </a:path>
                <a:path w="3304540" h="5956300">
                  <a:moveTo>
                    <a:pt x="3124436" y="0"/>
                  </a:moveTo>
                  <a:lnTo>
                    <a:pt x="2835660" y="0"/>
                  </a:lnTo>
                  <a:lnTo>
                    <a:pt x="2787916" y="12699"/>
                  </a:lnTo>
                  <a:lnTo>
                    <a:pt x="3172177" y="12699"/>
                  </a:lnTo>
                  <a:lnTo>
                    <a:pt x="3124436" y="0"/>
                  </a:lnTo>
                  <a:close/>
                </a:path>
              </a:pathLst>
            </a:custGeom>
            <a:solidFill>
              <a:srgbClr val="897DA4"/>
            </a:solidFill>
          </p:spPr>
          <p:txBody>
            <a:bodyPr wrap="square" lIns="0" tIns="0" rIns="0" bIns="0" rtlCol="0"/>
            <a:lstStyle/>
            <a:p>
              <a:endParaRPr/>
            </a:p>
          </p:txBody>
        </p:sp>
        <p:pic>
          <p:nvPicPr>
            <p:cNvPr id="11" name="object 7">
              <a:extLst>
                <a:ext uri="{FF2B5EF4-FFF2-40B4-BE49-F238E27FC236}">
                  <a16:creationId xmlns:a16="http://schemas.microsoft.com/office/drawing/2014/main" id="{EF4FAE08-A928-FC8F-454E-18EDF031F831}"/>
                </a:ext>
              </a:extLst>
            </p:cNvPr>
            <p:cNvPicPr/>
            <p:nvPr/>
          </p:nvPicPr>
          <p:blipFill>
            <a:blip r:embed="rId3" cstate="print"/>
            <a:stretch>
              <a:fillRect/>
            </a:stretch>
          </p:blipFill>
          <p:spPr>
            <a:xfrm>
              <a:off x="13731366" y="2257310"/>
              <a:ext cx="4322648" cy="4318000"/>
            </a:xfrm>
            <a:prstGeom prst="rect">
              <a:avLst/>
            </a:prstGeom>
          </p:spPr>
        </p:pic>
      </p:grpSp>
      <p:pic>
        <p:nvPicPr>
          <p:cNvPr id="15" name="Afbeelding 14" descr="Afbeelding met tekst, Lettertype, Graphics, logo&#10;&#10;Automatisch gegenereerde beschrijving">
            <a:extLst>
              <a:ext uri="{FF2B5EF4-FFF2-40B4-BE49-F238E27FC236}">
                <a16:creationId xmlns:a16="http://schemas.microsoft.com/office/drawing/2014/main" id="{BD35B704-CC4C-3496-6995-7049CBDA4E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9363" y="4935786"/>
            <a:ext cx="1353601" cy="710641"/>
          </a:xfrm>
          <a:prstGeom prst="rect">
            <a:avLst/>
          </a:prstGeom>
        </p:spPr>
      </p:pic>
      <p:pic>
        <p:nvPicPr>
          <p:cNvPr id="17" name="Afbeelding 16" descr="Afbeelding met Graphics, Lettertype, cirkel, grafische vormgeving&#10;&#10;Automatisch gegenereerde beschrijving">
            <a:extLst>
              <a:ext uri="{FF2B5EF4-FFF2-40B4-BE49-F238E27FC236}">
                <a16:creationId xmlns:a16="http://schemas.microsoft.com/office/drawing/2014/main" id="{DB46F756-8597-9819-9E3A-E9610477E7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28900" y="5044365"/>
            <a:ext cx="1245355" cy="498791"/>
          </a:xfrm>
          <a:prstGeom prst="rect">
            <a:avLst/>
          </a:prstGeom>
        </p:spPr>
      </p:pic>
      <p:pic>
        <p:nvPicPr>
          <p:cNvPr id="19" name="Afbeelding 18" descr="Afbeelding met Lettertype, tekst, Elektrisch blauw, schermopname&#10;&#10;Automatisch gegenereerde beschrijving">
            <a:extLst>
              <a:ext uri="{FF2B5EF4-FFF2-40B4-BE49-F238E27FC236}">
                <a16:creationId xmlns:a16="http://schemas.microsoft.com/office/drawing/2014/main" id="{A077B425-1332-86A2-E81F-130F37E0CBB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41701" y="5117539"/>
            <a:ext cx="2095500" cy="352443"/>
          </a:xfrm>
          <a:prstGeom prst="rect">
            <a:avLst/>
          </a:prstGeom>
        </p:spPr>
      </p:pic>
      <p:pic>
        <p:nvPicPr>
          <p:cNvPr id="21" name="Afbeelding 20" descr="Afbeelding met Graphics, cirkel, ontwerp&#10;&#10;Automatisch gegenereerde beschrijving">
            <a:extLst>
              <a:ext uri="{FF2B5EF4-FFF2-40B4-BE49-F238E27FC236}">
                <a16:creationId xmlns:a16="http://schemas.microsoft.com/office/drawing/2014/main" id="{DF26B378-1212-98F6-AB0F-BA4CD6BEABE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57250"/>
            <a:ext cx="1967463" cy="1428572"/>
          </a:xfrm>
          <a:prstGeom prst="rect">
            <a:avLst/>
          </a:prstGeom>
        </p:spPr>
      </p:pic>
      <p:sp>
        <p:nvSpPr>
          <p:cNvPr id="22" name="object 4">
            <a:extLst>
              <a:ext uri="{FF2B5EF4-FFF2-40B4-BE49-F238E27FC236}">
                <a16:creationId xmlns:a16="http://schemas.microsoft.com/office/drawing/2014/main" id="{6829A201-894D-90B9-EBAE-238ACDF711EA}"/>
              </a:ext>
            </a:extLst>
          </p:cNvPr>
          <p:cNvSpPr txBox="1"/>
          <p:nvPr/>
        </p:nvSpPr>
        <p:spPr>
          <a:xfrm>
            <a:off x="2364499" y="1317498"/>
            <a:ext cx="4434319" cy="498727"/>
          </a:xfrm>
          <a:prstGeom prst="rect">
            <a:avLst/>
          </a:prstGeom>
        </p:spPr>
        <p:txBody>
          <a:bodyPr vert="horz" wrap="square" lIns="0" tIns="6033" rIns="0" bIns="0" rtlCol="0">
            <a:spAutoFit/>
          </a:bodyPr>
          <a:lstStyle/>
          <a:p>
            <a:pPr marL="6350" marR="2540">
              <a:lnSpc>
                <a:spcPct val="117100"/>
              </a:lnSpc>
              <a:spcBef>
                <a:spcPts val="48"/>
              </a:spcBef>
            </a:pPr>
            <a:r>
              <a:rPr lang="nl-BE" sz="3000" spc="-43" dirty="0">
                <a:solidFill>
                  <a:srgbClr val="FFC000"/>
                </a:solidFill>
                <a:latin typeface="Arial" panose="020B0604020202020204" pitchFamily="34" charset="0"/>
                <a:cs typeface="Arial" panose="020B0604020202020204" pitchFamily="34" charset="0"/>
              </a:rPr>
              <a:t>Breng Europa naar je klas!</a:t>
            </a:r>
          </a:p>
        </p:txBody>
      </p:sp>
      <p:sp>
        <p:nvSpPr>
          <p:cNvPr id="23" name="object 4">
            <a:extLst>
              <a:ext uri="{FF2B5EF4-FFF2-40B4-BE49-F238E27FC236}">
                <a16:creationId xmlns:a16="http://schemas.microsoft.com/office/drawing/2014/main" id="{3C2F60FB-4F5C-EE4C-E910-F3F667071D09}"/>
              </a:ext>
            </a:extLst>
          </p:cNvPr>
          <p:cNvSpPr txBox="1"/>
          <p:nvPr/>
        </p:nvSpPr>
        <p:spPr>
          <a:xfrm>
            <a:off x="3837787" y="2060315"/>
            <a:ext cx="1163626" cy="309958"/>
          </a:xfrm>
          <a:prstGeom prst="rect">
            <a:avLst/>
          </a:prstGeom>
        </p:spPr>
        <p:txBody>
          <a:bodyPr vert="horz" wrap="square" lIns="0" tIns="6033" rIns="0" bIns="0" rtlCol="0">
            <a:spAutoFit/>
          </a:bodyPr>
          <a:lstStyle/>
          <a:p>
            <a:pPr marL="6350" marR="2540">
              <a:lnSpc>
                <a:spcPct val="117100"/>
              </a:lnSpc>
              <a:spcBef>
                <a:spcPts val="48"/>
              </a:spcBef>
            </a:pPr>
            <a:r>
              <a:rPr lang="nl-BE" sz="1850" spc="-43" dirty="0">
                <a:solidFill>
                  <a:srgbClr val="FFC000"/>
                </a:solidFill>
                <a:latin typeface="Arial" panose="020B0604020202020204" pitchFamily="34" charset="0"/>
                <a:cs typeface="Arial" panose="020B0604020202020204" pitchFamily="34" charset="0"/>
              </a:rPr>
              <a:t>#EUKlas24</a:t>
            </a:r>
            <a:endParaRPr sz="1850" dirty="0">
              <a:solidFill>
                <a:srgbClr val="FFC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2347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ADB23174-E668-E33F-F663-33BB29F0BD87}"/>
              </a:ext>
            </a:extLst>
          </p:cNvPr>
          <p:cNvSpPr txBox="1"/>
          <p:nvPr/>
        </p:nvSpPr>
        <p:spPr>
          <a:xfrm>
            <a:off x="4378037" y="4498109"/>
            <a:ext cx="3528291" cy="369332"/>
          </a:xfrm>
          <a:prstGeom prst="rect">
            <a:avLst/>
          </a:prstGeom>
          <a:noFill/>
        </p:spPr>
        <p:txBody>
          <a:bodyPr wrap="square" rtlCol="0">
            <a:spAutoFit/>
          </a:bodyPr>
          <a:lstStyle/>
          <a:p>
            <a:r>
              <a:rPr lang="nl-BE" dirty="0"/>
              <a:t>Erasmus+ voor scholen</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9FB3FFF0-90CE-26D9-D662-64F769688A28}"/>
              </a:ext>
            </a:extLst>
          </p:cNvPr>
          <p:cNvSpPr/>
          <p:nvPr/>
        </p:nvSpPr>
        <p:spPr>
          <a:xfrm>
            <a:off x="3337089" y="5109328"/>
            <a:ext cx="3007150" cy="140459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dirty="0"/>
          </a:p>
        </p:txBody>
      </p:sp>
      <p:sp>
        <p:nvSpPr>
          <p:cNvPr id="4" name="Tekstvak 3">
            <a:extLst>
              <a:ext uri="{FF2B5EF4-FFF2-40B4-BE49-F238E27FC236}">
                <a16:creationId xmlns:a16="http://schemas.microsoft.com/office/drawing/2014/main" id="{77EBFACD-329B-4B08-35FA-5A5454703327}"/>
              </a:ext>
            </a:extLst>
          </p:cNvPr>
          <p:cNvSpPr txBox="1"/>
          <p:nvPr/>
        </p:nvSpPr>
        <p:spPr>
          <a:xfrm>
            <a:off x="763745" y="3349496"/>
            <a:ext cx="7635360" cy="2308324"/>
          </a:xfrm>
          <a:prstGeom prst="rect">
            <a:avLst/>
          </a:prstGeom>
          <a:noFill/>
        </p:spPr>
        <p:txBody>
          <a:bodyPr wrap="none" rtlCol="0" anchor="ctr">
            <a:spAutoFit/>
          </a:bodyPr>
          <a:lstStyle/>
          <a:p>
            <a:r>
              <a:rPr lang="nl-BE" sz="6000" b="1" dirty="0">
                <a:solidFill>
                  <a:schemeClr val="accent4"/>
                </a:solidFill>
              </a:rPr>
              <a:t>ERASMUS+</a:t>
            </a:r>
          </a:p>
          <a:p>
            <a:r>
              <a:rPr lang="nl-BE" sz="2800" b="1" dirty="0">
                <a:solidFill>
                  <a:schemeClr val="accent2"/>
                </a:solidFill>
              </a:rPr>
              <a:t>EUROPEES PROGRAMMA VOOR</a:t>
            </a:r>
          </a:p>
          <a:p>
            <a:r>
              <a:rPr lang="nl-BE" sz="2800" b="1" dirty="0">
                <a:solidFill>
                  <a:schemeClr val="accent2"/>
                </a:solidFill>
              </a:rPr>
              <a:t>ONDERWIJS, VORMING, JEUGD EN SPORT</a:t>
            </a:r>
          </a:p>
          <a:p>
            <a:r>
              <a:rPr lang="nl-BE" sz="2800" b="1" dirty="0">
                <a:solidFill>
                  <a:schemeClr val="accent2"/>
                </a:solidFill>
              </a:rPr>
              <a:t>2021-2027</a:t>
            </a:r>
          </a:p>
        </p:txBody>
      </p:sp>
    </p:spTree>
    <p:extLst>
      <p:ext uri="{BB962C8B-B14F-4D97-AF65-F5344CB8AC3E}">
        <p14:creationId xmlns:p14="http://schemas.microsoft.com/office/powerpoint/2010/main" val="1988038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35602FA7-C36F-411B-91AE-DFFC77673E81}"/>
              </a:ext>
            </a:extLst>
          </p:cNvPr>
          <p:cNvPicPr>
            <a:picLocks noChangeAspect="1"/>
          </p:cNvPicPr>
          <p:nvPr/>
        </p:nvPicPr>
        <p:blipFill>
          <a:blip r:embed="rId2"/>
          <a:stretch>
            <a:fillRect/>
          </a:stretch>
        </p:blipFill>
        <p:spPr>
          <a:xfrm>
            <a:off x="3278037" y="2995991"/>
            <a:ext cx="2587925" cy="737559"/>
          </a:xfrm>
          <a:prstGeom prst="rect">
            <a:avLst/>
          </a:prstGeom>
        </p:spPr>
      </p:pic>
      <p:graphicFrame>
        <p:nvGraphicFramePr>
          <p:cNvPr id="4" name="Diagram 3">
            <a:extLst>
              <a:ext uri="{FF2B5EF4-FFF2-40B4-BE49-F238E27FC236}">
                <a16:creationId xmlns:a16="http://schemas.microsoft.com/office/drawing/2014/main" id="{FE25B7D5-7C3E-4CD5-BB7D-18E66CEC8176}"/>
              </a:ext>
            </a:extLst>
          </p:cNvPr>
          <p:cNvGraphicFramePr/>
          <p:nvPr/>
        </p:nvGraphicFramePr>
        <p:xfrm>
          <a:off x="1524000" y="575733"/>
          <a:ext cx="6096000" cy="57319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4" name="Groep 13">
            <a:extLst>
              <a:ext uri="{FF2B5EF4-FFF2-40B4-BE49-F238E27FC236}">
                <a16:creationId xmlns:a16="http://schemas.microsoft.com/office/drawing/2014/main" id="{76BA5BA7-F007-4E7D-82A3-2C162689650A}"/>
              </a:ext>
            </a:extLst>
          </p:cNvPr>
          <p:cNvGrpSpPr/>
          <p:nvPr/>
        </p:nvGrpSpPr>
        <p:grpSpPr>
          <a:xfrm>
            <a:off x="3516197" y="292229"/>
            <a:ext cx="5321701" cy="6193410"/>
            <a:chOff x="3516197" y="292229"/>
            <a:chExt cx="5321701" cy="6193410"/>
          </a:xfrm>
        </p:grpSpPr>
        <p:pic>
          <p:nvPicPr>
            <p:cNvPr id="5" name="Afbeelding 4">
              <a:extLst>
                <a:ext uri="{FF2B5EF4-FFF2-40B4-BE49-F238E27FC236}">
                  <a16:creationId xmlns:a16="http://schemas.microsoft.com/office/drawing/2014/main" id="{FB44FD7D-09FD-4F2B-91D0-97F8CE10F489}"/>
                </a:ext>
              </a:extLst>
            </p:cNvPr>
            <p:cNvPicPr>
              <a:picLocks noChangeAspect="1"/>
            </p:cNvPicPr>
            <p:nvPr/>
          </p:nvPicPr>
          <p:blipFill>
            <a:blip r:embed="rId8"/>
            <a:stretch>
              <a:fillRect/>
            </a:stretch>
          </p:blipFill>
          <p:spPr>
            <a:xfrm>
              <a:off x="7789288" y="3095678"/>
              <a:ext cx="1048610" cy="586511"/>
            </a:xfrm>
            <a:prstGeom prst="rect">
              <a:avLst/>
            </a:prstGeom>
          </p:spPr>
        </p:pic>
        <p:sp>
          <p:nvSpPr>
            <p:cNvPr id="13" name="Rechthoek: afgeronde hoeken 12">
              <a:extLst>
                <a:ext uri="{FF2B5EF4-FFF2-40B4-BE49-F238E27FC236}">
                  <a16:creationId xmlns:a16="http://schemas.microsoft.com/office/drawing/2014/main" id="{6D1D1930-DECE-49B6-9967-C142F37AB600}"/>
                </a:ext>
              </a:extLst>
            </p:cNvPr>
            <p:cNvSpPr/>
            <p:nvPr/>
          </p:nvSpPr>
          <p:spPr>
            <a:xfrm>
              <a:off x="3516197" y="292229"/>
              <a:ext cx="4006392" cy="6193410"/>
            </a:xfrm>
            <a:prstGeom prst="roundRect">
              <a:avLst/>
            </a:prstGeom>
            <a:noFill/>
            <a:ln w="57150">
              <a:solidFill>
                <a:schemeClr val="accent4"/>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a:p>
          </p:txBody>
        </p:sp>
      </p:grpSp>
      <p:pic>
        <p:nvPicPr>
          <p:cNvPr id="7" name="Afbeelding 6">
            <a:extLst>
              <a:ext uri="{FF2B5EF4-FFF2-40B4-BE49-F238E27FC236}">
                <a16:creationId xmlns:a16="http://schemas.microsoft.com/office/drawing/2014/main" id="{88EB2DAB-E95D-4B58-BF3B-A0960FB1E7F7}"/>
              </a:ext>
            </a:extLst>
          </p:cNvPr>
          <p:cNvPicPr>
            <a:picLocks noChangeAspect="1"/>
          </p:cNvPicPr>
          <p:nvPr/>
        </p:nvPicPr>
        <p:blipFill>
          <a:blip r:embed="rId8"/>
          <a:stretch>
            <a:fillRect/>
          </a:stretch>
        </p:blipFill>
        <p:spPr>
          <a:xfrm>
            <a:off x="306102" y="2079154"/>
            <a:ext cx="1048610" cy="586511"/>
          </a:xfrm>
          <a:prstGeom prst="rect">
            <a:avLst/>
          </a:prstGeom>
        </p:spPr>
      </p:pic>
      <p:pic>
        <p:nvPicPr>
          <p:cNvPr id="6" name="Afbeelding 5" descr="Afbeelding met tekst, elektronica, scherm, computer&#10;&#10;Automatisch gegenereerde beschrijving">
            <a:extLst>
              <a:ext uri="{FF2B5EF4-FFF2-40B4-BE49-F238E27FC236}">
                <a16:creationId xmlns:a16="http://schemas.microsoft.com/office/drawing/2014/main" id="{BAF1FD62-F520-495C-9C83-58456BB1110A}"/>
              </a:ext>
            </a:extLst>
          </p:cNvPr>
          <p:cNvPicPr>
            <a:picLocks noChangeAspect="1"/>
          </p:cNvPicPr>
          <p:nvPr/>
        </p:nvPicPr>
        <p:blipFill>
          <a:blip r:embed="rId9"/>
          <a:stretch>
            <a:fillRect/>
          </a:stretch>
        </p:blipFill>
        <p:spPr>
          <a:xfrm>
            <a:off x="259077" y="3926671"/>
            <a:ext cx="1264923" cy="890018"/>
          </a:xfrm>
          <a:prstGeom prst="rect">
            <a:avLst/>
          </a:prstGeom>
        </p:spPr>
      </p:pic>
    </p:spTree>
    <p:extLst>
      <p:ext uri="{BB962C8B-B14F-4D97-AF65-F5344CB8AC3E}">
        <p14:creationId xmlns:p14="http://schemas.microsoft.com/office/powerpoint/2010/main" val="3535926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794D8D46-20C5-47C4-9188-8CEAD5A90720}"/>
              </a:ext>
            </a:extLst>
          </p:cNvPr>
          <p:cNvSpPr txBox="1"/>
          <p:nvPr/>
        </p:nvSpPr>
        <p:spPr>
          <a:xfrm>
            <a:off x="514900" y="1136340"/>
            <a:ext cx="5878532" cy="646331"/>
          </a:xfrm>
          <a:prstGeom prst="rect">
            <a:avLst/>
          </a:prstGeom>
          <a:noFill/>
        </p:spPr>
        <p:txBody>
          <a:bodyPr wrap="none" rtlCol="0">
            <a:spAutoFit/>
          </a:bodyPr>
          <a:lstStyle/>
          <a:p>
            <a:r>
              <a:rPr lang="nl-BE" sz="3600" b="1">
                <a:solidFill>
                  <a:schemeClr val="accent2"/>
                </a:solidFill>
                <a:latin typeface="+mj-lt"/>
                <a:ea typeface="+mj-ea"/>
                <a:cs typeface="+mj-cs"/>
              </a:rPr>
              <a:t>33 PROGRAMMALANDEN</a:t>
            </a:r>
          </a:p>
        </p:txBody>
      </p:sp>
      <p:sp>
        <p:nvSpPr>
          <p:cNvPr id="4" name="Tekstvak 3">
            <a:extLst>
              <a:ext uri="{FF2B5EF4-FFF2-40B4-BE49-F238E27FC236}">
                <a16:creationId xmlns:a16="http://schemas.microsoft.com/office/drawing/2014/main" id="{E82CA5B0-E609-4241-8C32-CF4A33E5E4C7}"/>
              </a:ext>
            </a:extLst>
          </p:cNvPr>
          <p:cNvSpPr txBox="1"/>
          <p:nvPr/>
        </p:nvSpPr>
        <p:spPr>
          <a:xfrm>
            <a:off x="514899" y="2104009"/>
            <a:ext cx="3137526" cy="2677656"/>
          </a:xfrm>
          <a:prstGeom prst="rect">
            <a:avLst/>
          </a:prstGeom>
          <a:noFill/>
        </p:spPr>
        <p:txBody>
          <a:bodyPr wrap="none" rtlCol="0">
            <a:spAutoFit/>
          </a:bodyPr>
          <a:lstStyle/>
          <a:p>
            <a:pPr marL="342900" indent="-342900">
              <a:buFont typeface="Arial" panose="020B0604020202020204" pitchFamily="34" charset="0"/>
              <a:buChar char="•"/>
            </a:pPr>
            <a:r>
              <a:rPr lang="nl-BE" sz="2400" dirty="0">
                <a:solidFill>
                  <a:schemeClr val="accent2"/>
                </a:solidFill>
                <a:latin typeface="+mj-lt"/>
                <a:ea typeface="+mj-ea"/>
                <a:cs typeface="+mj-cs"/>
              </a:rPr>
              <a:t>27 EU-LANDEN</a:t>
            </a:r>
          </a:p>
          <a:p>
            <a:pPr marL="342900" indent="-342900">
              <a:buFont typeface="Arial" panose="020B0604020202020204" pitchFamily="34" charset="0"/>
              <a:buChar char="•"/>
            </a:pPr>
            <a:r>
              <a:rPr lang="nl-BE" sz="2400" dirty="0">
                <a:solidFill>
                  <a:schemeClr val="accent2"/>
                </a:solidFill>
                <a:latin typeface="+mj-lt"/>
                <a:ea typeface="+mj-ea"/>
                <a:cs typeface="+mj-cs"/>
              </a:rPr>
              <a:t>IJSLAND</a:t>
            </a:r>
          </a:p>
          <a:p>
            <a:pPr marL="342900" indent="-342900">
              <a:buFont typeface="Arial" panose="020B0604020202020204" pitchFamily="34" charset="0"/>
              <a:buChar char="•"/>
            </a:pPr>
            <a:r>
              <a:rPr lang="nl-BE" sz="2400" dirty="0">
                <a:solidFill>
                  <a:schemeClr val="accent2"/>
                </a:solidFill>
                <a:latin typeface="+mj-lt"/>
                <a:ea typeface="+mj-ea"/>
                <a:cs typeface="+mj-cs"/>
              </a:rPr>
              <a:t>LIECHTENSTEIN</a:t>
            </a:r>
          </a:p>
          <a:p>
            <a:pPr marL="342900" indent="-342900">
              <a:buFont typeface="Arial" panose="020B0604020202020204" pitchFamily="34" charset="0"/>
              <a:buChar char="•"/>
            </a:pPr>
            <a:r>
              <a:rPr lang="nl-BE" sz="2400" dirty="0">
                <a:solidFill>
                  <a:schemeClr val="accent2"/>
                </a:solidFill>
                <a:latin typeface="+mj-lt"/>
                <a:ea typeface="+mj-ea"/>
                <a:cs typeface="+mj-cs"/>
              </a:rPr>
              <a:t>NOORD-MACEDONIË</a:t>
            </a:r>
          </a:p>
          <a:p>
            <a:pPr marL="342900" indent="-342900">
              <a:buFont typeface="Arial" panose="020B0604020202020204" pitchFamily="34" charset="0"/>
              <a:buChar char="•"/>
            </a:pPr>
            <a:r>
              <a:rPr lang="nl-BE" sz="2400" dirty="0">
                <a:solidFill>
                  <a:schemeClr val="accent2"/>
                </a:solidFill>
                <a:latin typeface="+mj-lt"/>
                <a:ea typeface="+mj-ea"/>
                <a:cs typeface="+mj-cs"/>
              </a:rPr>
              <a:t>NOORWEGEN</a:t>
            </a:r>
          </a:p>
          <a:p>
            <a:pPr marL="342900" indent="-342900">
              <a:buFont typeface="Arial" panose="020B0604020202020204" pitchFamily="34" charset="0"/>
              <a:buChar char="•"/>
            </a:pPr>
            <a:r>
              <a:rPr lang="nl-BE" sz="2400" dirty="0">
                <a:solidFill>
                  <a:schemeClr val="accent2"/>
                </a:solidFill>
                <a:latin typeface="+mj-lt"/>
                <a:ea typeface="+mj-ea"/>
                <a:cs typeface="+mj-cs"/>
              </a:rPr>
              <a:t>SERVIË</a:t>
            </a:r>
          </a:p>
          <a:p>
            <a:pPr marL="342900" indent="-342900">
              <a:buFont typeface="Arial" panose="020B0604020202020204" pitchFamily="34" charset="0"/>
              <a:buChar char="•"/>
            </a:pPr>
            <a:r>
              <a:rPr lang="nl-BE" sz="2400" dirty="0">
                <a:solidFill>
                  <a:schemeClr val="accent2"/>
                </a:solidFill>
                <a:latin typeface="+mj-lt"/>
                <a:ea typeface="+mj-ea"/>
                <a:cs typeface="+mj-cs"/>
              </a:rPr>
              <a:t>TURKIJE</a:t>
            </a:r>
          </a:p>
        </p:txBody>
      </p:sp>
    </p:spTree>
    <p:extLst>
      <p:ext uri="{BB962C8B-B14F-4D97-AF65-F5344CB8AC3E}">
        <p14:creationId xmlns:p14="http://schemas.microsoft.com/office/powerpoint/2010/main" val="2614231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6C8DDA5-E32B-BB56-9203-3F8E7E62A99A}"/>
              </a:ext>
            </a:extLst>
          </p:cNvPr>
          <p:cNvSpPr>
            <a:spLocks noGrp="1"/>
          </p:cNvSpPr>
          <p:nvPr>
            <p:ph idx="1"/>
          </p:nvPr>
        </p:nvSpPr>
        <p:spPr>
          <a:xfrm>
            <a:off x="332509" y="4376072"/>
            <a:ext cx="2595418" cy="1482571"/>
          </a:xfrm>
        </p:spPr>
        <p:txBody>
          <a:bodyPr/>
          <a:lstStyle/>
          <a:p>
            <a:pPr marL="0" indent="0">
              <a:buNone/>
            </a:pPr>
            <a:r>
              <a:rPr lang="nl-NL" sz="1200" b="1" dirty="0">
                <a:solidFill>
                  <a:srgbClr val="FA6466"/>
                </a:solidFill>
              </a:rPr>
              <a:t>Digitaal onderwijs</a:t>
            </a:r>
          </a:p>
          <a:p>
            <a:pPr marL="0" indent="0">
              <a:buNone/>
            </a:pPr>
            <a:r>
              <a:rPr lang="nl-NL" sz="1200" dirty="0"/>
              <a:t>De digitale dimensie doorkruist het hele programma. Er zijn virtuele leeractiviteiten beschikbaar, opleidingen voor leerkrachten die hun gebruik van digitale instrumenten willen verbeteren, een onlinegemeenschap in eTwinning en nog veel meer.</a:t>
            </a:r>
            <a:endParaRPr lang="nl-BE" sz="1200" dirty="0"/>
          </a:p>
        </p:txBody>
      </p:sp>
      <p:sp>
        <p:nvSpPr>
          <p:cNvPr id="4" name="Tijdelijke aanduiding voor inhoud 3">
            <a:extLst>
              <a:ext uri="{FF2B5EF4-FFF2-40B4-BE49-F238E27FC236}">
                <a16:creationId xmlns:a16="http://schemas.microsoft.com/office/drawing/2014/main" id="{881D091A-57AB-7B2E-4556-4B5FEC4F3EA6}"/>
              </a:ext>
            </a:extLst>
          </p:cNvPr>
          <p:cNvSpPr>
            <a:spLocks noGrp="1"/>
          </p:cNvSpPr>
          <p:nvPr>
            <p:ph idx="2"/>
          </p:nvPr>
        </p:nvSpPr>
        <p:spPr>
          <a:xfrm>
            <a:off x="6826675" y="1751912"/>
            <a:ext cx="1825329" cy="1907463"/>
          </a:xfrm>
        </p:spPr>
        <p:txBody>
          <a:bodyPr/>
          <a:lstStyle/>
          <a:p>
            <a:pPr marL="0" indent="0" algn="r">
              <a:buNone/>
            </a:pPr>
            <a:r>
              <a:rPr lang="nl-BE" sz="1200" b="1" dirty="0">
                <a:solidFill>
                  <a:srgbClr val="FA6466"/>
                </a:solidFill>
              </a:rPr>
              <a:t>Duurzaamheid</a:t>
            </a:r>
          </a:p>
          <a:p>
            <a:pPr marL="0" indent="0" algn="r">
              <a:buNone/>
            </a:pPr>
            <a:r>
              <a:rPr lang="nl-NL" sz="1200" dirty="0">
                <a:solidFill>
                  <a:schemeClr val="tx2"/>
                </a:solidFill>
              </a:rPr>
              <a:t>Erasmus+ moedigt aan om bij alle projecten milieuvriendelijke praktijken te hanteren en de deelnemers ervan te scholen op het gebied van duurzaamheid. Zo is er bijvoorbeeld extra financiering beschikbaar voor het gebruik van koolstofarm vervoer, zoals de trein.</a:t>
            </a:r>
            <a:endParaRPr lang="nl-BE" sz="1200" dirty="0">
              <a:solidFill>
                <a:schemeClr val="tx2"/>
              </a:solidFill>
            </a:endParaRPr>
          </a:p>
        </p:txBody>
      </p:sp>
      <p:sp>
        <p:nvSpPr>
          <p:cNvPr id="6" name="Titel 1">
            <a:extLst>
              <a:ext uri="{FF2B5EF4-FFF2-40B4-BE49-F238E27FC236}">
                <a16:creationId xmlns:a16="http://schemas.microsoft.com/office/drawing/2014/main" id="{DB8C8E5D-4F15-D94F-CBAE-9F7E75912B0A}"/>
              </a:ext>
            </a:extLst>
          </p:cNvPr>
          <p:cNvSpPr>
            <a:spLocks noGrp="1"/>
          </p:cNvSpPr>
          <p:nvPr>
            <p:ph type="title"/>
          </p:nvPr>
        </p:nvSpPr>
        <p:spPr>
          <a:xfrm>
            <a:off x="457200" y="274638"/>
            <a:ext cx="8229600" cy="1143000"/>
          </a:xfrm>
        </p:spPr>
        <p:txBody>
          <a:bodyPr/>
          <a:lstStyle/>
          <a:p>
            <a:r>
              <a:rPr lang="nl-NL" dirty="0">
                <a:solidFill>
                  <a:srgbClr val="FA6466"/>
                </a:solidFill>
              </a:rPr>
              <a:t>Erasmus+ prioriteiten: hoofdingrediënten voor elk project!</a:t>
            </a:r>
            <a:endParaRPr lang="nl-BE" dirty="0">
              <a:solidFill>
                <a:srgbClr val="FA6466"/>
              </a:solidFill>
            </a:endParaRPr>
          </a:p>
        </p:txBody>
      </p:sp>
      <p:sp>
        <p:nvSpPr>
          <p:cNvPr id="7" name="Tijdelijke aanduiding voor inhoud 2">
            <a:extLst>
              <a:ext uri="{FF2B5EF4-FFF2-40B4-BE49-F238E27FC236}">
                <a16:creationId xmlns:a16="http://schemas.microsoft.com/office/drawing/2014/main" id="{D9E95DC4-C9E4-B91A-7394-58AC6F3C0E64}"/>
              </a:ext>
            </a:extLst>
          </p:cNvPr>
          <p:cNvSpPr txBox="1">
            <a:spLocks/>
          </p:cNvSpPr>
          <p:nvPr/>
        </p:nvSpPr>
        <p:spPr bwMode="auto">
          <a:xfrm>
            <a:off x="228597" y="1668242"/>
            <a:ext cx="2033165" cy="148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a:spcBef>
                <a:spcPts val="700"/>
              </a:spcBef>
              <a:spcAft>
                <a:spcPct val="0"/>
              </a:spcAft>
              <a:buClr>
                <a:srgbClr val="E84C15"/>
              </a:buClr>
              <a:buSzPct val="100000"/>
              <a:buFont typeface="Arial" panose="020B0604020202020204" pitchFamily="34" charset="0"/>
              <a:buChar char="•"/>
              <a:defRPr lang="en-US" sz="2800" b="0" i="0" kern="1200">
                <a:solidFill>
                  <a:srgbClr val="4E7282"/>
                </a:solidFill>
                <a:latin typeface="Campton-Light" pitchFamily="2" charset="77"/>
              </a:defRPr>
            </a:lvl1pPr>
            <a:lvl2pPr marL="742950" lvl="1" indent="-285750" algn="l" defTabSz="457200" rtl="0" eaLnBrk="0" fontAlgn="base">
              <a:spcBef>
                <a:spcPts val="600"/>
              </a:spcBef>
              <a:spcAft>
                <a:spcPct val="0"/>
              </a:spcAft>
              <a:buSzPct val="100000"/>
              <a:buFont typeface="Arial" panose="020B0604020202020204" pitchFamily="34" charset="0"/>
              <a:buChar char="–"/>
              <a:defRPr lang="en-US" sz="2400" b="0" i="0" kern="1200">
                <a:solidFill>
                  <a:srgbClr val="4E7282"/>
                </a:solidFill>
                <a:latin typeface="Campton-Light" pitchFamily="2" charset="77"/>
              </a:defRPr>
            </a:lvl2pPr>
            <a:lvl3pPr marL="1143000" lvl="2" indent="-228600" algn="l" defTabSz="457200" rtl="0" eaLnBrk="0" fontAlgn="base">
              <a:spcBef>
                <a:spcPts val="500"/>
              </a:spcBef>
              <a:spcAft>
                <a:spcPct val="0"/>
              </a:spcAft>
              <a:buSzPct val="100000"/>
              <a:buFont typeface="Arial" panose="020B0604020202020204" pitchFamily="34" charset="0"/>
              <a:buChar char="•"/>
              <a:defRPr lang="en-US" sz="2000" b="0" i="0" kern="1200">
                <a:solidFill>
                  <a:srgbClr val="4E7282"/>
                </a:solidFill>
                <a:latin typeface="Campton-Light" pitchFamily="2" charset="77"/>
              </a:defRPr>
            </a:lvl3pPr>
            <a:lvl4pPr marL="1600200" lvl="3" indent="-228600" algn="l" defTabSz="457200" rtl="0" eaLnBrk="0" fontAlgn="base">
              <a:spcBef>
                <a:spcPts val="400"/>
              </a:spcBef>
              <a:spcAft>
                <a:spcPct val="0"/>
              </a:spcAft>
              <a:buSzPct val="100000"/>
              <a:buFont typeface="Arial" panose="020B0604020202020204" pitchFamily="34" charset="0"/>
              <a:buChar char="–"/>
              <a:defRPr lang="en-US" sz="1800" b="0" i="0" kern="1200">
                <a:solidFill>
                  <a:srgbClr val="4E7282"/>
                </a:solidFill>
                <a:latin typeface="Campton-Light" pitchFamily="2" charset="77"/>
              </a:defRPr>
            </a:lvl4pPr>
            <a:lvl5pPr marL="2057400" lvl="4" indent="-228600" algn="l" defTabSz="457200" rtl="0" eaLnBrk="0" fontAlgn="base">
              <a:spcBef>
                <a:spcPts val="400"/>
              </a:spcBef>
              <a:spcAft>
                <a:spcPct val="0"/>
              </a:spcAft>
              <a:buSzPct val="100000"/>
              <a:buFont typeface="Arial" panose="020B0604020202020204" pitchFamily="34" charset="0"/>
              <a:buChar char="»"/>
              <a:defRPr lang="en-US" sz="1800" b="0" i="0" kern="1200">
                <a:solidFill>
                  <a:srgbClr val="4E7282"/>
                </a:solidFill>
                <a:latin typeface="Campton-Light"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hangingPunct="1">
              <a:buFont typeface="Arial" panose="020B0604020202020204" pitchFamily="34" charset="0"/>
              <a:buNone/>
            </a:pPr>
            <a:r>
              <a:rPr lang="nl-NL" sz="1200" b="1" dirty="0">
                <a:solidFill>
                  <a:srgbClr val="FA6466"/>
                </a:solidFill>
              </a:rPr>
              <a:t>Inclusie en diversiteit</a:t>
            </a:r>
          </a:p>
          <a:p>
            <a:pPr marL="0" indent="0" hangingPunct="1">
              <a:buFont typeface="Arial" panose="020B0604020202020204" pitchFamily="34" charset="0"/>
              <a:buNone/>
            </a:pPr>
            <a:r>
              <a:rPr lang="nl-NL" sz="1200" dirty="0"/>
              <a:t>Erasmus+ is zo opgezet dat het inclusief is en iedereen gelijke kansen biedt, ongeacht leeftijd, sociale of economische achtergrond. Er is specifieke aanvullende financiering beschikbaar voor organisaties die inclusieve projecten willen uitvoeren.</a:t>
            </a:r>
            <a:endParaRPr lang="nl-BE" sz="1200" dirty="0"/>
          </a:p>
        </p:txBody>
      </p:sp>
      <p:sp>
        <p:nvSpPr>
          <p:cNvPr id="8" name="Tijdelijke aanduiding voor inhoud 3">
            <a:extLst>
              <a:ext uri="{FF2B5EF4-FFF2-40B4-BE49-F238E27FC236}">
                <a16:creationId xmlns:a16="http://schemas.microsoft.com/office/drawing/2014/main" id="{DE00E76D-32BC-DDBA-B052-D9E46532A7AE}"/>
              </a:ext>
            </a:extLst>
          </p:cNvPr>
          <p:cNvSpPr txBox="1">
            <a:spLocks/>
          </p:cNvSpPr>
          <p:nvPr/>
        </p:nvSpPr>
        <p:spPr bwMode="auto">
          <a:xfrm>
            <a:off x="6536902" y="4376072"/>
            <a:ext cx="2115102" cy="1725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a:spcBef>
                <a:spcPts val="700"/>
              </a:spcBef>
              <a:spcAft>
                <a:spcPct val="0"/>
              </a:spcAft>
              <a:buClr>
                <a:srgbClr val="E84C15"/>
              </a:buClr>
              <a:buSzPct val="100000"/>
              <a:buFont typeface="Arial" panose="020B0604020202020204" pitchFamily="34" charset="0"/>
              <a:buChar char="•"/>
              <a:defRPr lang="en-US" sz="2800" b="0" i="0" kern="1200">
                <a:solidFill>
                  <a:srgbClr val="4E7282"/>
                </a:solidFill>
                <a:latin typeface="Campton-Light" pitchFamily="2" charset="77"/>
              </a:defRPr>
            </a:lvl1pPr>
            <a:lvl2pPr marL="742950" lvl="1" indent="-285750" algn="l" defTabSz="457200" rtl="0" eaLnBrk="0" fontAlgn="base">
              <a:spcBef>
                <a:spcPts val="600"/>
              </a:spcBef>
              <a:spcAft>
                <a:spcPct val="0"/>
              </a:spcAft>
              <a:buSzPct val="100000"/>
              <a:buFont typeface="Arial" panose="020B0604020202020204" pitchFamily="34" charset="0"/>
              <a:buChar char="–"/>
              <a:defRPr lang="en-US" sz="2400" b="0" i="0" kern="1200">
                <a:solidFill>
                  <a:srgbClr val="4E7282"/>
                </a:solidFill>
                <a:latin typeface="Campton-Light" pitchFamily="2" charset="77"/>
              </a:defRPr>
            </a:lvl2pPr>
            <a:lvl3pPr marL="1143000" lvl="2" indent="-228600" algn="l" defTabSz="457200" rtl="0" eaLnBrk="0" fontAlgn="base">
              <a:spcBef>
                <a:spcPts val="500"/>
              </a:spcBef>
              <a:spcAft>
                <a:spcPct val="0"/>
              </a:spcAft>
              <a:buSzPct val="100000"/>
              <a:buFont typeface="Arial" panose="020B0604020202020204" pitchFamily="34" charset="0"/>
              <a:buChar char="•"/>
              <a:defRPr lang="en-US" sz="2000" b="0" i="0" kern="1200">
                <a:solidFill>
                  <a:srgbClr val="4E7282"/>
                </a:solidFill>
                <a:latin typeface="Campton-Light" pitchFamily="2" charset="77"/>
              </a:defRPr>
            </a:lvl3pPr>
            <a:lvl4pPr marL="1600200" lvl="3" indent="-228600" algn="l" defTabSz="457200" rtl="0" eaLnBrk="0" fontAlgn="base">
              <a:spcBef>
                <a:spcPts val="400"/>
              </a:spcBef>
              <a:spcAft>
                <a:spcPct val="0"/>
              </a:spcAft>
              <a:buSzPct val="100000"/>
              <a:buFont typeface="Arial" panose="020B0604020202020204" pitchFamily="34" charset="0"/>
              <a:buChar char="–"/>
              <a:defRPr lang="en-US" sz="1800" b="0" i="0" kern="1200">
                <a:solidFill>
                  <a:srgbClr val="4E7282"/>
                </a:solidFill>
                <a:latin typeface="Campton-Light" pitchFamily="2" charset="77"/>
              </a:defRPr>
            </a:lvl4pPr>
            <a:lvl5pPr marL="2057400" lvl="4" indent="-228600" algn="l" defTabSz="457200" rtl="0" eaLnBrk="0" fontAlgn="base">
              <a:spcBef>
                <a:spcPts val="400"/>
              </a:spcBef>
              <a:spcAft>
                <a:spcPct val="0"/>
              </a:spcAft>
              <a:buSzPct val="100000"/>
              <a:buFont typeface="Arial" panose="020B0604020202020204" pitchFamily="34" charset="0"/>
              <a:buChar char="»"/>
              <a:defRPr lang="en-US" sz="1800" b="0" i="0" kern="1200">
                <a:solidFill>
                  <a:srgbClr val="4E7282"/>
                </a:solidFill>
                <a:latin typeface="Campton-Light"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hangingPunct="1">
              <a:buFont typeface="Arial" panose="020B0604020202020204" pitchFamily="34" charset="0"/>
              <a:buNone/>
            </a:pPr>
            <a:r>
              <a:rPr lang="nl-BE" sz="1200" b="1" dirty="0">
                <a:solidFill>
                  <a:srgbClr val="FA6466"/>
                </a:solidFill>
              </a:rPr>
              <a:t>Participatie</a:t>
            </a:r>
          </a:p>
          <a:p>
            <a:pPr marL="0" indent="0" algn="r" hangingPunct="1">
              <a:buFont typeface="Arial" panose="020B0604020202020204" pitchFamily="34" charset="0"/>
              <a:buNone/>
            </a:pPr>
            <a:r>
              <a:rPr lang="nl-BE" sz="1200" dirty="0"/>
              <a:t>Een grotere participatie van jongeren aan het democratisch leven is van cruciaal belang voor de toekomst van de Europese Unie. Erasmus+ brengt jongeren de nodige ervaringen, vaardigheden en competenties bij om actieve Europese burgers te worden.</a:t>
            </a:r>
          </a:p>
        </p:txBody>
      </p:sp>
      <p:pic>
        <p:nvPicPr>
          <p:cNvPr id="10" name="Afbeelding 9">
            <a:extLst>
              <a:ext uri="{FF2B5EF4-FFF2-40B4-BE49-F238E27FC236}">
                <a16:creationId xmlns:a16="http://schemas.microsoft.com/office/drawing/2014/main" id="{F0CFCB34-2E7B-016C-0416-6E5ED8B4C503}"/>
              </a:ext>
            </a:extLst>
          </p:cNvPr>
          <p:cNvPicPr>
            <a:picLocks noChangeAspect="1"/>
          </p:cNvPicPr>
          <p:nvPr/>
        </p:nvPicPr>
        <p:blipFill>
          <a:blip r:embed="rId2"/>
          <a:stretch>
            <a:fillRect/>
          </a:stretch>
        </p:blipFill>
        <p:spPr>
          <a:xfrm>
            <a:off x="2261762" y="1745281"/>
            <a:ext cx="2033165" cy="1200536"/>
          </a:xfrm>
          <a:prstGeom prst="rect">
            <a:avLst/>
          </a:prstGeom>
        </p:spPr>
      </p:pic>
      <p:pic>
        <p:nvPicPr>
          <p:cNvPr id="12" name="Afbeelding 11">
            <a:extLst>
              <a:ext uri="{FF2B5EF4-FFF2-40B4-BE49-F238E27FC236}">
                <a16:creationId xmlns:a16="http://schemas.microsoft.com/office/drawing/2014/main" id="{4B75C12E-159D-D7C4-5D6A-96FCC8DE461A}"/>
              </a:ext>
            </a:extLst>
          </p:cNvPr>
          <p:cNvPicPr>
            <a:picLocks noChangeAspect="1"/>
          </p:cNvPicPr>
          <p:nvPr/>
        </p:nvPicPr>
        <p:blipFill>
          <a:blip r:embed="rId3"/>
          <a:stretch>
            <a:fillRect/>
          </a:stretch>
        </p:blipFill>
        <p:spPr>
          <a:xfrm>
            <a:off x="3090457" y="4398379"/>
            <a:ext cx="1335042" cy="1126318"/>
          </a:xfrm>
          <a:prstGeom prst="rect">
            <a:avLst/>
          </a:prstGeom>
        </p:spPr>
      </p:pic>
      <p:pic>
        <p:nvPicPr>
          <p:cNvPr id="14" name="Afbeelding 13">
            <a:extLst>
              <a:ext uri="{FF2B5EF4-FFF2-40B4-BE49-F238E27FC236}">
                <a16:creationId xmlns:a16="http://schemas.microsoft.com/office/drawing/2014/main" id="{E255F9A4-64E5-F2AB-859E-F97087BD67EC}"/>
              </a:ext>
            </a:extLst>
          </p:cNvPr>
          <p:cNvPicPr>
            <a:picLocks noChangeAspect="1"/>
          </p:cNvPicPr>
          <p:nvPr/>
        </p:nvPicPr>
        <p:blipFill>
          <a:blip r:embed="rId4"/>
          <a:stretch>
            <a:fillRect/>
          </a:stretch>
        </p:blipFill>
        <p:spPr>
          <a:xfrm>
            <a:off x="4699246" y="3030924"/>
            <a:ext cx="2005010" cy="1066301"/>
          </a:xfrm>
          <a:prstGeom prst="rect">
            <a:avLst/>
          </a:prstGeom>
        </p:spPr>
      </p:pic>
      <p:pic>
        <p:nvPicPr>
          <p:cNvPr id="16" name="Afbeelding 15">
            <a:extLst>
              <a:ext uri="{FF2B5EF4-FFF2-40B4-BE49-F238E27FC236}">
                <a16:creationId xmlns:a16="http://schemas.microsoft.com/office/drawing/2014/main" id="{67828DC5-A321-B63B-DE4F-B04C73ABE844}"/>
              </a:ext>
            </a:extLst>
          </p:cNvPr>
          <p:cNvPicPr>
            <a:picLocks noChangeAspect="1"/>
          </p:cNvPicPr>
          <p:nvPr/>
        </p:nvPicPr>
        <p:blipFill>
          <a:blip r:embed="rId5"/>
          <a:stretch>
            <a:fillRect/>
          </a:stretch>
        </p:blipFill>
        <p:spPr>
          <a:xfrm>
            <a:off x="5524861" y="5393323"/>
            <a:ext cx="1179395" cy="1131903"/>
          </a:xfrm>
          <a:prstGeom prst="rect">
            <a:avLst/>
          </a:prstGeom>
        </p:spPr>
      </p:pic>
    </p:spTree>
    <p:extLst>
      <p:ext uri="{BB962C8B-B14F-4D97-AF65-F5344CB8AC3E}">
        <p14:creationId xmlns:p14="http://schemas.microsoft.com/office/powerpoint/2010/main" val="1406924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Afbeelding 20">
            <a:extLst>
              <a:ext uri="{FF2B5EF4-FFF2-40B4-BE49-F238E27FC236}">
                <a16:creationId xmlns:a16="http://schemas.microsoft.com/office/drawing/2014/main" id="{C6BAFA8F-0FE2-CF1C-D50B-0B54101703B8}"/>
              </a:ext>
            </a:extLst>
          </p:cNvPr>
          <p:cNvPicPr>
            <a:picLocks noChangeAspect="1"/>
          </p:cNvPicPr>
          <p:nvPr/>
        </p:nvPicPr>
        <p:blipFill>
          <a:blip r:embed="rId2"/>
          <a:stretch>
            <a:fillRect/>
          </a:stretch>
        </p:blipFill>
        <p:spPr>
          <a:xfrm>
            <a:off x="1346446" y="4785479"/>
            <a:ext cx="2041064" cy="2065754"/>
          </a:xfrm>
          <a:prstGeom prst="rect">
            <a:avLst/>
          </a:prstGeom>
        </p:spPr>
      </p:pic>
      <p:pic>
        <p:nvPicPr>
          <p:cNvPr id="19" name="Afbeelding 18">
            <a:extLst>
              <a:ext uri="{FF2B5EF4-FFF2-40B4-BE49-F238E27FC236}">
                <a16:creationId xmlns:a16="http://schemas.microsoft.com/office/drawing/2014/main" id="{3981A1AA-4335-C3BC-A2B6-53B82FDC651B}"/>
              </a:ext>
            </a:extLst>
          </p:cNvPr>
          <p:cNvPicPr>
            <a:picLocks noChangeAspect="1"/>
          </p:cNvPicPr>
          <p:nvPr/>
        </p:nvPicPr>
        <p:blipFill>
          <a:blip r:embed="rId3"/>
          <a:stretch>
            <a:fillRect/>
          </a:stretch>
        </p:blipFill>
        <p:spPr>
          <a:xfrm>
            <a:off x="1563427" y="2839526"/>
            <a:ext cx="1790923" cy="1874398"/>
          </a:xfrm>
          <a:prstGeom prst="rect">
            <a:avLst/>
          </a:prstGeom>
        </p:spPr>
      </p:pic>
      <p:pic>
        <p:nvPicPr>
          <p:cNvPr id="17" name="Afbeelding 16">
            <a:extLst>
              <a:ext uri="{FF2B5EF4-FFF2-40B4-BE49-F238E27FC236}">
                <a16:creationId xmlns:a16="http://schemas.microsoft.com/office/drawing/2014/main" id="{33859CC6-AD28-B8DB-2CCD-C31E487E8BBC}"/>
              </a:ext>
            </a:extLst>
          </p:cNvPr>
          <p:cNvPicPr>
            <a:picLocks noChangeAspect="1"/>
          </p:cNvPicPr>
          <p:nvPr/>
        </p:nvPicPr>
        <p:blipFill>
          <a:blip r:embed="rId4"/>
          <a:stretch>
            <a:fillRect/>
          </a:stretch>
        </p:blipFill>
        <p:spPr>
          <a:xfrm>
            <a:off x="1472141" y="878962"/>
            <a:ext cx="1882209" cy="1946668"/>
          </a:xfrm>
          <a:prstGeom prst="rect">
            <a:avLst/>
          </a:prstGeom>
        </p:spPr>
      </p:pic>
      <p:sp>
        <p:nvSpPr>
          <p:cNvPr id="2" name="Titel 1">
            <a:extLst>
              <a:ext uri="{FF2B5EF4-FFF2-40B4-BE49-F238E27FC236}">
                <a16:creationId xmlns:a16="http://schemas.microsoft.com/office/drawing/2014/main" id="{233C638A-3B6A-94E4-ECAF-41310B07ED2A}"/>
              </a:ext>
            </a:extLst>
          </p:cNvPr>
          <p:cNvSpPr>
            <a:spLocks noGrp="1"/>
          </p:cNvSpPr>
          <p:nvPr>
            <p:ph type="title"/>
          </p:nvPr>
        </p:nvSpPr>
        <p:spPr>
          <a:xfrm>
            <a:off x="193089" y="-206507"/>
            <a:ext cx="8757822" cy="1143000"/>
          </a:xfrm>
        </p:spPr>
        <p:txBody>
          <a:bodyPr/>
          <a:lstStyle/>
          <a:p>
            <a:r>
              <a:rPr lang="nl-NL" sz="2000" dirty="0">
                <a:solidFill>
                  <a:srgbClr val="FA6466"/>
                </a:solidFill>
              </a:rPr>
              <a:t>WELKE SUBSIDIEMOGELIJKHEDEN VOOR SCHOOLONDERWIJS OMVAT ERASMUS+?</a:t>
            </a:r>
            <a:endParaRPr lang="nl-BE" sz="2000" dirty="0">
              <a:solidFill>
                <a:srgbClr val="FA6466"/>
              </a:solidFill>
            </a:endParaRPr>
          </a:p>
        </p:txBody>
      </p:sp>
      <p:sp>
        <p:nvSpPr>
          <p:cNvPr id="3" name="Tijdelijke aanduiding voor inhoud 2">
            <a:extLst>
              <a:ext uri="{FF2B5EF4-FFF2-40B4-BE49-F238E27FC236}">
                <a16:creationId xmlns:a16="http://schemas.microsoft.com/office/drawing/2014/main" id="{E30B280B-A9BE-77CF-B988-2B87BC393F67}"/>
              </a:ext>
            </a:extLst>
          </p:cNvPr>
          <p:cNvSpPr>
            <a:spLocks noGrp="1"/>
          </p:cNvSpPr>
          <p:nvPr>
            <p:ph idx="1"/>
          </p:nvPr>
        </p:nvSpPr>
        <p:spPr>
          <a:xfrm>
            <a:off x="3669147" y="833743"/>
            <a:ext cx="4714753" cy="1018553"/>
          </a:xfrm>
        </p:spPr>
        <p:txBody>
          <a:bodyPr/>
          <a:lstStyle/>
          <a:p>
            <a:pPr marL="0" indent="0">
              <a:buNone/>
            </a:pPr>
            <a:r>
              <a:rPr lang="nl-BE" dirty="0">
                <a:solidFill>
                  <a:srgbClr val="00B050"/>
                </a:solidFill>
              </a:rPr>
              <a:t>Individuele leermobiliteit</a:t>
            </a:r>
          </a:p>
          <a:p>
            <a:pPr>
              <a:buFont typeface="Wingdings" panose="05000000000000000000" pitchFamily="2" charset="2"/>
              <a:buChar char="Ø"/>
            </a:pPr>
            <a:r>
              <a:rPr lang="nl-BE" sz="1600" dirty="0">
                <a:solidFill>
                  <a:srgbClr val="00B050"/>
                </a:solidFill>
              </a:rPr>
              <a:t>Erasmus-accreditatie</a:t>
            </a:r>
          </a:p>
          <a:p>
            <a:pPr>
              <a:buFont typeface="Wingdings" panose="05000000000000000000" pitchFamily="2" charset="2"/>
              <a:buChar char="Ø"/>
            </a:pPr>
            <a:r>
              <a:rPr lang="nl-BE" sz="1600" dirty="0">
                <a:solidFill>
                  <a:srgbClr val="00B050"/>
                </a:solidFill>
              </a:rPr>
              <a:t>Kortlopende mobiliteitsprojecten</a:t>
            </a:r>
          </a:p>
        </p:txBody>
      </p:sp>
      <p:sp>
        <p:nvSpPr>
          <p:cNvPr id="5" name="Tijdelijke aanduiding voor dianummer 4">
            <a:extLst>
              <a:ext uri="{FF2B5EF4-FFF2-40B4-BE49-F238E27FC236}">
                <a16:creationId xmlns:a16="http://schemas.microsoft.com/office/drawing/2014/main" id="{502A61C2-6B52-3BE6-5EC0-1F15CF5CB81E}"/>
              </a:ext>
            </a:extLst>
          </p:cNvPr>
          <p:cNvSpPr>
            <a:spLocks noGrp="1"/>
          </p:cNvSpPr>
          <p:nvPr>
            <p:ph type="sldNum" sz="quarter" idx="4"/>
          </p:nvPr>
        </p:nvSpPr>
        <p:spPr/>
        <p:txBody>
          <a:bodyPr/>
          <a:lstStyle/>
          <a:p>
            <a:pPr>
              <a:defRPr/>
            </a:pPr>
            <a:fld id="{4BF20BA1-8282-0D43-8C00-76CC8243E1D8}" type="slidenum">
              <a:rPr lang="nl-BE" smtClean="0">
                <a:latin typeface="CamptonW00-Light" pitchFamily="2" charset="0"/>
              </a:rPr>
              <a:pPr>
                <a:defRPr/>
              </a:pPr>
              <a:t>7</a:t>
            </a:fld>
            <a:endParaRPr lang="nl-BE" dirty="0">
              <a:latin typeface="CamptonW00-Light" pitchFamily="2" charset="0"/>
            </a:endParaRPr>
          </a:p>
        </p:txBody>
      </p:sp>
      <p:sp>
        <p:nvSpPr>
          <p:cNvPr id="6" name="Stroomdiagram: Verbindingslijn 5">
            <a:extLst>
              <a:ext uri="{FF2B5EF4-FFF2-40B4-BE49-F238E27FC236}">
                <a16:creationId xmlns:a16="http://schemas.microsoft.com/office/drawing/2014/main" id="{D328D760-302D-F4F0-E2E7-F3753CB37E03}"/>
              </a:ext>
            </a:extLst>
          </p:cNvPr>
          <p:cNvSpPr/>
          <p:nvPr/>
        </p:nvSpPr>
        <p:spPr>
          <a:xfrm>
            <a:off x="104309" y="709296"/>
            <a:ext cx="1882210" cy="1737992"/>
          </a:xfrm>
          <a:prstGeom prst="flowChartConnector">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3200" dirty="0">
                <a:solidFill>
                  <a:srgbClr val="00B050"/>
                </a:solidFill>
              </a:rPr>
              <a:t>ACTIE</a:t>
            </a:r>
          </a:p>
          <a:p>
            <a:pPr algn="ctr"/>
            <a:r>
              <a:rPr lang="nl-BE" sz="3200" dirty="0">
                <a:solidFill>
                  <a:srgbClr val="00B050"/>
                </a:solidFill>
              </a:rPr>
              <a:t>1</a:t>
            </a:r>
          </a:p>
        </p:txBody>
      </p:sp>
      <p:sp>
        <p:nvSpPr>
          <p:cNvPr id="7" name="Stroomdiagram: Verbindingslijn 6">
            <a:extLst>
              <a:ext uri="{FF2B5EF4-FFF2-40B4-BE49-F238E27FC236}">
                <a16:creationId xmlns:a16="http://schemas.microsoft.com/office/drawing/2014/main" id="{27567DCD-DCC3-D254-2FC6-D85B7B867640}"/>
              </a:ext>
            </a:extLst>
          </p:cNvPr>
          <p:cNvSpPr/>
          <p:nvPr/>
        </p:nvSpPr>
        <p:spPr>
          <a:xfrm>
            <a:off x="107269" y="2540902"/>
            <a:ext cx="1882210" cy="1737992"/>
          </a:xfrm>
          <a:prstGeom prst="flowChartConnector">
            <a:avLst/>
          </a:prstGeom>
          <a:gradFill flip="none" rotWithShape="1">
            <a:gsLst>
              <a:gs pos="0">
                <a:schemeClr val="accent6">
                  <a:lumMod val="50000"/>
                  <a:lumOff val="50000"/>
                  <a:tint val="66000"/>
                  <a:satMod val="160000"/>
                </a:schemeClr>
              </a:gs>
              <a:gs pos="50000">
                <a:schemeClr val="accent6">
                  <a:lumMod val="50000"/>
                  <a:lumOff val="50000"/>
                  <a:tint val="44500"/>
                  <a:satMod val="160000"/>
                </a:schemeClr>
              </a:gs>
              <a:gs pos="100000">
                <a:schemeClr val="accent6">
                  <a:lumMod val="50000"/>
                  <a:lumOff val="50000"/>
                  <a:tint val="23500"/>
                  <a:satMod val="1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3200" dirty="0">
                <a:solidFill>
                  <a:schemeClr val="accent6">
                    <a:lumMod val="50000"/>
                    <a:lumOff val="50000"/>
                  </a:schemeClr>
                </a:solidFill>
              </a:rPr>
              <a:t>ACTIE</a:t>
            </a:r>
          </a:p>
          <a:p>
            <a:pPr algn="ctr"/>
            <a:r>
              <a:rPr lang="nl-BE" sz="3200" dirty="0">
                <a:solidFill>
                  <a:schemeClr val="accent6">
                    <a:lumMod val="50000"/>
                    <a:lumOff val="50000"/>
                  </a:schemeClr>
                </a:solidFill>
              </a:rPr>
              <a:t>2</a:t>
            </a:r>
          </a:p>
        </p:txBody>
      </p:sp>
      <p:sp>
        <p:nvSpPr>
          <p:cNvPr id="8" name="Stroomdiagram: Verbindingslijn 7">
            <a:extLst>
              <a:ext uri="{FF2B5EF4-FFF2-40B4-BE49-F238E27FC236}">
                <a16:creationId xmlns:a16="http://schemas.microsoft.com/office/drawing/2014/main" id="{9528D981-D59A-8C2A-8408-BEAAB23809B8}"/>
              </a:ext>
            </a:extLst>
          </p:cNvPr>
          <p:cNvSpPr/>
          <p:nvPr/>
        </p:nvSpPr>
        <p:spPr>
          <a:xfrm>
            <a:off x="104308" y="4393240"/>
            <a:ext cx="1962235" cy="1737992"/>
          </a:xfrm>
          <a:prstGeom prst="flowChartConnector">
            <a:avLst/>
          </a:prstGeom>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00B050"/>
              </a:solidFill>
            </a:endParaRPr>
          </a:p>
          <a:p>
            <a:pPr algn="ctr"/>
            <a:r>
              <a:rPr lang="nl-BE" sz="2800" dirty="0">
                <a:solidFill>
                  <a:schemeClr val="accent3">
                    <a:lumMod val="75000"/>
                  </a:schemeClr>
                </a:solidFill>
              </a:rPr>
              <a:t>Jean</a:t>
            </a:r>
          </a:p>
          <a:p>
            <a:pPr algn="ctr"/>
            <a:r>
              <a:rPr lang="nl-BE" sz="2800" dirty="0" err="1">
                <a:solidFill>
                  <a:schemeClr val="accent3">
                    <a:lumMod val="75000"/>
                  </a:schemeClr>
                </a:solidFill>
              </a:rPr>
              <a:t>Monnet</a:t>
            </a:r>
            <a:r>
              <a:rPr lang="nl-BE" sz="2800" dirty="0">
                <a:solidFill>
                  <a:schemeClr val="accent3">
                    <a:lumMod val="75000"/>
                  </a:schemeClr>
                </a:solidFill>
              </a:rPr>
              <a:t>-acties</a:t>
            </a:r>
          </a:p>
          <a:p>
            <a:pPr algn="ctr"/>
            <a:endParaRPr lang="nl-BE" dirty="0"/>
          </a:p>
        </p:txBody>
      </p:sp>
      <p:sp>
        <p:nvSpPr>
          <p:cNvPr id="22" name="Tijdelijke aanduiding voor inhoud 2">
            <a:extLst>
              <a:ext uri="{FF2B5EF4-FFF2-40B4-BE49-F238E27FC236}">
                <a16:creationId xmlns:a16="http://schemas.microsoft.com/office/drawing/2014/main" id="{184690A7-77F1-6F34-A6F8-0AEBB3D6B152}"/>
              </a:ext>
            </a:extLst>
          </p:cNvPr>
          <p:cNvSpPr txBox="1">
            <a:spLocks/>
          </p:cNvSpPr>
          <p:nvPr/>
        </p:nvSpPr>
        <p:spPr bwMode="auto">
          <a:xfrm>
            <a:off x="3673113" y="2540902"/>
            <a:ext cx="5084709" cy="1018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a:spcBef>
                <a:spcPts val="700"/>
              </a:spcBef>
              <a:spcAft>
                <a:spcPct val="0"/>
              </a:spcAft>
              <a:buClr>
                <a:srgbClr val="E84C15"/>
              </a:buClr>
              <a:buSzPct val="100000"/>
              <a:buFont typeface="Arial" panose="020B0604020202020204" pitchFamily="34" charset="0"/>
              <a:buChar char="•"/>
              <a:defRPr lang="en-US" sz="2800" b="0" i="0" kern="1200">
                <a:solidFill>
                  <a:srgbClr val="4E7282"/>
                </a:solidFill>
                <a:latin typeface="Campton-Light" pitchFamily="2" charset="77"/>
              </a:defRPr>
            </a:lvl1pPr>
            <a:lvl2pPr marL="742950" lvl="1" indent="-285750" algn="l" defTabSz="457200" rtl="0" eaLnBrk="0" fontAlgn="base">
              <a:spcBef>
                <a:spcPts val="600"/>
              </a:spcBef>
              <a:spcAft>
                <a:spcPct val="0"/>
              </a:spcAft>
              <a:buSzPct val="100000"/>
              <a:buFont typeface="Arial" panose="020B0604020202020204" pitchFamily="34" charset="0"/>
              <a:buChar char="–"/>
              <a:defRPr lang="en-US" sz="2400" b="0" i="0" kern="1200">
                <a:solidFill>
                  <a:srgbClr val="4E7282"/>
                </a:solidFill>
                <a:latin typeface="Campton-Light" pitchFamily="2" charset="77"/>
              </a:defRPr>
            </a:lvl2pPr>
            <a:lvl3pPr marL="1143000" lvl="2" indent="-228600" algn="l" defTabSz="457200" rtl="0" eaLnBrk="0" fontAlgn="base">
              <a:spcBef>
                <a:spcPts val="500"/>
              </a:spcBef>
              <a:spcAft>
                <a:spcPct val="0"/>
              </a:spcAft>
              <a:buSzPct val="100000"/>
              <a:buFont typeface="Arial" panose="020B0604020202020204" pitchFamily="34" charset="0"/>
              <a:buChar char="•"/>
              <a:defRPr lang="en-US" sz="2000" b="0" i="0" kern="1200">
                <a:solidFill>
                  <a:srgbClr val="4E7282"/>
                </a:solidFill>
                <a:latin typeface="Campton-Light" pitchFamily="2" charset="77"/>
              </a:defRPr>
            </a:lvl3pPr>
            <a:lvl4pPr marL="1600200" lvl="3" indent="-228600" algn="l" defTabSz="457200" rtl="0" eaLnBrk="0" fontAlgn="base">
              <a:spcBef>
                <a:spcPts val="400"/>
              </a:spcBef>
              <a:spcAft>
                <a:spcPct val="0"/>
              </a:spcAft>
              <a:buSzPct val="100000"/>
              <a:buFont typeface="Arial" panose="020B0604020202020204" pitchFamily="34" charset="0"/>
              <a:buChar char="–"/>
              <a:defRPr lang="en-US" sz="1800" b="0" i="0" kern="1200">
                <a:solidFill>
                  <a:srgbClr val="4E7282"/>
                </a:solidFill>
                <a:latin typeface="Campton-Light" pitchFamily="2" charset="77"/>
              </a:defRPr>
            </a:lvl4pPr>
            <a:lvl5pPr marL="2057400" lvl="4" indent="-228600" algn="l" defTabSz="457200" rtl="0" eaLnBrk="0" fontAlgn="base">
              <a:spcBef>
                <a:spcPts val="400"/>
              </a:spcBef>
              <a:spcAft>
                <a:spcPct val="0"/>
              </a:spcAft>
              <a:buSzPct val="100000"/>
              <a:buFont typeface="Arial" panose="020B0604020202020204" pitchFamily="34" charset="0"/>
              <a:buChar char="»"/>
              <a:defRPr lang="en-US" sz="1800" b="0" i="0" kern="1200">
                <a:solidFill>
                  <a:srgbClr val="4E7282"/>
                </a:solidFill>
                <a:latin typeface="Campton-Light"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hangingPunct="1">
              <a:buFont typeface="Arial" panose="020B0604020202020204" pitchFamily="34" charset="0"/>
              <a:buNone/>
            </a:pPr>
            <a:r>
              <a:rPr lang="nl-NL" dirty="0">
                <a:solidFill>
                  <a:schemeClr val="accent6">
                    <a:lumMod val="50000"/>
                    <a:lumOff val="50000"/>
                  </a:schemeClr>
                </a:solidFill>
              </a:rPr>
              <a:t>Samenwerking tussen organisaties en instellingen</a:t>
            </a:r>
          </a:p>
          <a:p>
            <a:pPr hangingPunct="1">
              <a:buFont typeface="Wingdings" panose="05000000000000000000" pitchFamily="2" charset="2"/>
              <a:buChar char="Ø"/>
            </a:pPr>
            <a:r>
              <a:rPr lang="nl-NL" sz="1600" dirty="0">
                <a:solidFill>
                  <a:schemeClr val="accent6">
                    <a:lumMod val="50000"/>
                    <a:lumOff val="50000"/>
                  </a:schemeClr>
                </a:solidFill>
              </a:rPr>
              <a:t>Samenwerkingspartnerschappen</a:t>
            </a:r>
          </a:p>
          <a:p>
            <a:pPr hangingPunct="1">
              <a:buFont typeface="Wingdings" panose="05000000000000000000" pitchFamily="2" charset="2"/>
              <a:buChar char="Ø"/>
            </a:pPr>
            <a:r>
              <a:rPr lang="nl-NL" sz="1600" dirty="0">
                <a:solidFill>
                  <a:schemeClr val="accent6">
                    <a:lumMod val="50000"/>
                    <a:lumOff val="50000"/>
                  </a:schemeClr>
                </a:solidFill>
              </a:rPr>
              <a:t>Kleinschalige partnerschappen</a:t>
            </a:r>
          </a:p>
          <a:p>
            <a:pPr hangingPunct="1">
              <a:buFont typeface="Wingdings" panose="05000000000000000000" pitchFamily="2" charset="2"/>
              <a:buChar char="Ø"/>
            </a:pPr>
            <a:r>
              <a:rPr lang="nl-NL" sz="1600" dirty="0">
                <a:solidFill>
                  <a:schemeClr val="accent6">
                    <a:lumMod val="50000"/>
                    <a:lumOff val="50000"/>
                  </a:schemeClr>
                </a:solidFill>
              </a:rPr>
              <a:t>Erasmus+ Teacher Academies</a:t>
            </a:r>
            <a:endParaRPr lang="nl-BE" sz="1600" dirty="0">
              <a:solidFill>
                <a:schemeClr val="accent6">
                  <a:lumMod val="50000"/>
                  <a:lumOff val="50000"/>
                </a:schemeClr>
              </a:solidFill>
            </a:endParaRPr>
          </a:p>
        </p:txBody>
      </p:sp>
      <p:sp>
        <p:nvSpPr>
          <p:cNvPr id="23" name="Tijdelijke aanduiding voor inhoud 2">
            <a:extLst>
              <a:ext uri="{FF2B5EF4-FFF2-40B4-BE49-F238E27FC236}">
                <a16:creationId xmlns:a16="http://schemas.microsoft.com/office/drawing/2014/main" id="{FA0F1AD1-9953-CB0B-6AD1-5099E71D581B}"/>
              </a:ext>
            </a:extLst>
          </p:cNvPr>
          <p:cNvSpPr txBox="1">
            <a:spLocks/>
          </p:cNvSpPr>
          <p:nvPr/>
        </p:nvSpPr>
        <p:spPr bwMode="auto">
          <a:xfrm>
            <a:off x="3669146" y="5005704"/>
            <a:ext cx="4714753" cy="1018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a:spcBef>
                <a:spcPts val="700"/>
              </a:spcBef>
              <a:spcAft>
                <a:spcPct val="0"/>
              </a:spcAft>
              <a:buClr>
                <a:srgbClr val="E84C15"/>
              </a:buClr>
              <a:buSzPct val="100000"/>
              <a:buFont typeface="Arial" panose="020B0604020202020204" pitchFamily="34" charset="0"/>
              <a:buChar char="•"/>
              <a:defRPr lang="en-US" sz="2800" b="0" i="0" kern="1200">
                <a:solidFill>
                  <a:srgbClr val="4E7282"/>
                </a:solidFill>
                <a:latin typeface="Campton-Light" pitchFamily="2" charset="77"/>
              </a:defRPr>
            </a:lvl1pPr>
            <a:lvl2pPr marL="742950" lvl="1" indent="-285750" algn="l" defTabSz="457200" rtl="0" eaLnBrk="0" fontAlgn="base">
              <a:spcBef>
                <a:spcPts val="600"/>
              </a:spcBef>
              <a:spcAft>
                <a:spcPct val="0"/>
              </a:spcAft>
              <a:buSzPct val="100000"/>
              <a:buFont typeface="Arial" panose="020B0604020202020204" pitchFamily="34" charset="0"/>
              <a:buChar char="–"/>
              <a:defRPr lang="en-US" sz="2400" b="0" i="0" kern="1200">
                <a:solidFill>
                  <a:srgbClr val="4E7282"/>
                </a:solidFill>
                <a:latin typeface="Campton-Light" pitchFamily="2" charset="77"/>
              </a:defRPr>
            </a:lvl2pPr>
            <a:lvl3pPr marL="1143000" lvl="2" indent="-228600" algn="l" defTabSz="457200" rtl="0" eaLnBrk="0" fontAlgn="base">
              <a:spcBef>
                <a:spcPts val="500"/>
              </a:spcBef>
              <a:spcAft>
                <a:spcPct val="0"/>
              </a:spcAft>
              <a:buSzPct val="100000"/>
              <a:buFont typeface="Arial" panose="020B0604020202020204" pitchFamily="34" charset="0"/>
              <a:buChar char="•"/>
              <a:defRPr lang="en-US" sz="2000" b="0" i="0" kern="1200">
                <a:solidFill>
                  <a:srgbClr val="4E7282"/>
                </a:solidFill>
                <a:latin typeface="Campton-Light" pitchFamily="2" charset="77"/>
              </a:defRPr>
            </a:lvl3pPr>
            <a:lvl4pPr marL="1600200" lvl="3" indent="-228600" algn="l" defTabSz="457200" rtl="0" eaLnBrk="0" fontAlgn="base">
              <a:spcBef>
                <a:spcPts val="400"/>
              </a:spcBef>
              <a:spcAft>
                <a:spcPct val="0"/>
              </a:spcAft>
              <a:buSzPct val="100000"/>
              <a:buFont typeface="Arial" panose="020B0604020202020204" pitchFamily="34" charset="0"/>
              <a:buChar char="–"/>
              <a:defRPr lang="en-US" sz="1800" b="0" i="0" kern="1200">
                <a:solidFill>
                  <a:srgbClr val="4E7282"/>
                </a:solidFill>
                <a:latin typeface="Campton-Light" pitchFamily="2" charset="77"/>
              </a:defRPr>
            </a:lvl4pPr>
            <a:lvl5pPr marL="2057400" lvl="4" indent="-228600" algn="l" defTabSz="457200" rtl="0" eaLnBrk="0" fontAlgn="base">
              <a:spcBef>
                <a:spcPts val="400"/>
              </a:spcBef>
              <a:spcAft>
                <a:spcPct val="0"/>
              </a:spcAft>
              <a:buSzPct val="100000"/>
              <a:buFont typeface="Arial" panose="020B0604020202020204" pitchFamily="34" charset="0"/>
              <a:buChar char="»"/>
              <a:defRPr lang="en-US" sz="1800" b="0" i="0" kern="1200">
                <a:solidFill>
                  <a:srgbClr val="4E7282"/>
                </a:solidFill>
                <a:latin typeface="Campton-Light"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hangingPunct="1">
              <a:buFont typeface="Arial" panose="020B0604020202020204" pitchFamily="34" charset="0"/>
              <a:buNone/>
            </a:pPr>
            <a:r>
              <a:rPr lang="nl-BE" dirty="0">
                <a:solidFill>
                  <a:schemeClr val="accent3">
                    <a:lumMod val="75000"/>
                  </a:schemeClr>
                </a:solidFill>
              </a:rPr>
              <a:t>Jean </a:t>
            </a:r>
            <a:r>
              <a:rPr lang="nl-BE" dirty="0" err="1">
                <a:solidFill>
                  <a:schemeClr val="accent3">
                    <a:lumMod val="75000"/>
                  </a:schemeClr>
                </a:solidFill>
              </a:rPr>
              <a:t>Monnet</a:t>
            </a:r>
            <a:r>
              <a:rPr lang="nl-BE" dirty="0">
                <a:solidFill>
                  <a:schemeClr val="accent3">
                    <a:lumMod val="75000"/>
                  </a:schemeClr>
                </a:solidFill>
              </a:rPr>
              <a:t>-acties</a:t>
            </a:r>
          </a:p>
          <a:p>
            <a:pPr hangingPunct="1">
              <a:buFont typeface="Wingdings" panose="05000000000000000000" pitchFamily="2" charset="2"/>
              <a:buChar char="Ø"/>
            </a:pPr>
            <a:r>
              <a:rPr lang="nl-NL" sz="1600" dirty="0">
                <a:solidFill>
                  <a:schemeClr val="accent3">
                    <a:lumMod val="75000"/>
                  </a:schemeClr>
                </a:solidFill>
              </a:rPr>
              <a:t>Jean </a:t>
            </a:r>
            <a:r>
              <a:rPr lang="nl-NL" sz="1600" dirty="0" err="1">
                <a:solidFill>
                  <a:schemeClr val="accent3">
                    <a:lumMod val="75000"/>
                  </a:schemeClr>
                </a:solidFill>
              </a:rPr>
              <a:t>Monnet</a:t>
            </a:r>
            <a:r>
              <a:rPr lang="nl-NL" sz="1600" dirty="0">
                <a:solidFill>
                  <a:schemeClr val="accent3">
                    <a:lumMod val="75000"/>
                  </a:schemeClr>
                </a:solidFill>
              </a:rPr>
              <a:t>-lerarenopleiding</a:t>
            </a:r>
          </a:p>
          <a:p>
            <a:pPr hangingPunct="1">
              <a:buFont typeface="Wingdings" panose="05000000000000000000" pitchFamily="2" charset="2"/>
              <a:buChar char="Ø"/>
            </a:pPr>
            <a:r>
              <a:rPr lang="nl-NL" sz="1600" dirty="0">
                <a:solidFill>
                  <a:schemeClr val="accent3">
                    <a:lumMod val="75000"/>
                  </a:schemeClr>
                </a:solidFill>
              </a:rPr>
              <a:t>“Leren over de EU”-initiatieven</a:t>
            </a:r>
          </a:p>
          <a:p>
            <a:pPr hangingPunct="1">
              <a:buFont typeface="Wingdings" panose="05000000000000000000" pitchFamily="2" charset="2"/>
              <a:buChar char="Ø"/>
            </a:pPr>
            <a:r>
              <a:rPr lang="nl-NL" sz="1600" dirty="0">
                <a:solidFill>
                  <a:schemeClr val="accent3">
                    <a:lumMod val="75000"/>
                  </a:schemeClr>
                </a:solidFill>
              </a:rPr>
              <a:t>Jean </a:t>
            </a:r>
            <a:r>
              <a:rPr lang="nl-NL" sz="1600" dirty="0" err="1">
                <a:solidFill>
                  <a:schemeClr val="accent3">
                    <a:lumMod val="75000"/>
                  </a:schemeClr>
                </a:solidFill>
              </a:rPr>
              <a:t>Monnet</a:t>
            </a:r>
            <a:r>
              <a:rPr lang="nl-NL" sz="1600" dirty="0">
                <a:solidFill>
                  <a:schemeClr val="accent3">
                    <a:lumMod val="75000"/>
                  </a:schemeClr>
                </a:solidFill>
              </a:rPr>
              <a:t>-netwerken</a:t>
            </a:r>
            <a:endParaRPr lang="nl-BE" sz="1600" dirty="0">
              <a:solidFill>
                <a:schemeClr val="accent3">
                  <a:lumMod val="75000"/>
                </a:schemeClr>
              </a:solidFill>
            </a:endParaRPr>
          </a:p>
        </p:txBody>
      </p:sp>
    </p:spTree>
    <p:extLst>
      <p:ext uri="{BB962C8B-B14F-4D97-AF65-F5344CB8AC3E}">
        <p14:creationId xmlns:p14="http://schemas.microsoft.com/office/powerpoint/2010/main" val="4210014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195A35-88C4-BC59-DE28-B2F80AA86073}"/>
              </a:ext>
            </a:extLst>
          </p:cNvPr>
          <p:cNvSpPr>
            <a:spLocks noGrp="1"/>
          </p:cNvSpPr>
          <p:nvPr>
            <p:ph type="title"/>
          </p:nvPr>
        </p:nvSpPr>
        <p:spPr/>
        <p:txBody>
          <a:bodyPr>
            <a:normAutofit/>
          </a:bodyPr>
          <a:lstStyle/>
          <a:p>
            <a:r>
              <a:rPr lang="nl-BE" dirty="0"/>
              <a:t>Wie kan aanvragen in welk domein?</a:t>
            </a:r>
          </a:p>
        </p:txBody>
      </p:sp>
      <p:sp>
        <p:nvSpPr>
          <p:cNvPr id="4" name="Tijdelijke aanduiding voor inhoud 3">
            <a:extLst>
              <a:ext uri="{FF2B5EF4-FFF2-40B4-BE49-F238E27FC236}">
                <a16:creationId xmlns:a16="http://schemas.microsoft.com/office/drawing/2014/main" id="{362291DF-E04C-F1C8-8410-681EA21F02DD}"/>
              </a:ext>
            </a:extLst>
          </p:cNvPr>
          <p:cNvSpPr>
            <a:spLocks noGrp="1"/>
          </p:cNvSpPr>
          <p:nvPr>
            <p:ph idx="1"/>
          </p:nvPr>
        </p:nvSpPr>
        <p:spPr/>
        <p:txBody>
          <a:bodyPr/>
          <a:lstStyle/>
          <a:p>
            <a:pPr marL="0" indent="0">
              <a:buNone/>
            </a:pPr>
            <a:endParaRPr lang="nl-NL" sz="2400" dirty="0"/>
          </a:p>
          <a:p>
            <a:pPr marL="0" indent="0">
              <a:buNone/>
            </a:pPr>
            <a:endParaRPr lang="nl-BE" dirty="0"/>
          </a:p>
          <a:p>
            <a:pPr marL="0" indent="0">
              <a:buNone/>
            </a:pPr>
            <a:endParaRPr lang="nl-BE" dirty="0"/>
          </a:p>
          <a:p>
            <a:pPr marL="0" indent="0">
              <a:buNone/>
            </a:pPr>
            <a:endParaRPr lang="nl-BE" dirty="0"/>
          </a:p>
        </p:txBody>
      </p:sp>
      <p:graphicFrame>
        <p:nvGraphicFramePr>
          <p:cNvPr id="3" name="Tabel 2">
            <a:extLst>
              <a:ext uri="{FF2B5EF4-FFF2-40B4-BE49-F238E27FC236}">
                <a16:creationId xmlns:a16="http://schemas.microsoft.com/office/drawing/2014/main" id="{89909107-1FF1-39CC-CFB5-D2FEC366AE2D}"/>
              </a:ext>
            </a:extLst>
          </p:cNvPr>
          <p:cNvGraphicFramePr>
            <a:graphicFrameLocks noGrp="1"/>
          </p:cNvGraphicFramePr>
          <p:nvPr>
            <p:extLst>
              <p:ext uri="{D42A27DB-BD31-4B8C-83A1-F6EECF244321}">
                <p14:modId xmlns:p14="http://schemas.microsoft.com/office/powerpoint/2010/main" val="2866003265"/>
              </p:ext>
            </p:extLst>
          </p:nvPr>
        </p:nvGraphicFramePr>
        <p:xfrm>
          <a:off x="714865" y="2660244"/>
          <a:ext cx="7714269" cy="2103120"/>
        </p:xfrm>
        <a:graphic>
          <a:graphicData uri="http://schemas.openxmlformats.org/drawingml/2006/table">
            <a:tbl>
              <a:tblPr firstRow="1" bandRow="1">
                <a:tableStyleId>{21E4AEA4-8DFA-4A89-87EB-49C32662AFE0}</a:tableStyleId>
              </a:tblPr>
              <a:tblGrid>
                <a:gridCol w="3434499">
                  <a:extLst>
                    <a:ext uri="{9D8B030D-6E8A-4147-A177-3AD203B41FA5}">
                      <a16:colId xmlns:a16="http://schemas.microsoft.com/office/drawing/2014/main" val="1444397912"/>
                    </a:ext>
                  </a:extLst>
                </a:gridCol>
                <a:gridCol w="2177592">
                  <a:extLst>
                    <a:ext uri="{9D8B030D-6E8A-4147-A177-3AD203B41FA5}">
                      <a16:colId xmlns:a16="http://schemas.microsoft.com/office/drawing/2014/main" val="1362500554"/>
                    </a:ext>
                  </a:extLst>
                </a:gridCol>
                <a:gridCol w="2102178">
                  <a:extLst>
                    <a:ext uri="{9D8B030D-6E8A-4147-A177-3AD203B41FA5}">
                      <a16:colId xmlns:a16="http://schemas.microsoft.com/office/drawing/2014/main" val="3341563443"/>
                    </a:ext>
                  </a:extLst>
                </a:gridCol>
              </a:tblGrid>
              <a:tr h="287488">
                <a:tc>
                  <a:txBody>
                    <a:bodyPr/>
                    <a:lstStyle/>
                    <a:p>
                      <a:endParaRPr lang="nl-BE" dirty="0"/>
                    </a:p>
                  </a:txBody>
                  <a:tcPr/>
                </a:tc>
                <a:tc>
                  <a:txBody>
                    <a:bodyPr/>
                    <a:lstStyle/>
                    <a:p>
                      <a:pPr algn="ctr"/>
                      <a:r>
                        <a:rPr lang="nl-BE" dirty="0"/>
                        <a:t>KA1</a:t>
                      </a:r>
                    </a:p>
                  </a:txBody>
                  <a:tcPr/>
                </a:tc>
                <a:tc>
                  <a:txBody>
                    <a:bodyPr/>
                    <a:lstStyle/>
                    <a:p>
                      <a:pPr algn="ctr"/>
                      <a:r>
                        <a:rPr lang="nl-BE" dirty="0"/>
                        <a:t>KA2</a:t>
                      </a:r>
                    </a:p>
                  </a:txBody>
                  <a:tcPr/>
                </a:tc>
                <a:extLst>
                  <a:ext uri="{0D108BD9-81ED-4DB2-BD59-A6C34878D82A}">
                    <a16:rowId xmlns:a16="http://schemas.microsoft.com/office/drawing/2014/main" val="1270195410"/>
                  </a:ext>
                </a:extLst>
              </a:tr>
              <a:tr h="370840">
                <a:tc>
                  <a:txBody>
                    <a:bodyPr/>
                    <a:lstStyle/>
                    <a:p>
                      <a:r>
                        <a:rPr lang="nl-BE" dirty="0"/>
                        <a:t>School </a:t>
                      </a:r>
                      <a:r>
                        <a:rPr lang="nl-BE" dirty="0" err="1"/>
                        <a:t>education</a:t>
                      </a:r>
                      <a:endParaRPr lang="nl-BE" dirty="0"/>
                    </a:p>
                  </a:txBody>
                  <a:tcPr/>
                </a:tc>
                <a:tc rowSpan="2">
                  <a:txBody>
                    <a:bodyPr/>
                    <a:lstStyle/>
                    <a:p>
                      <a:r>
                        <a:rPr lang="nl-BE" dirty="0">
                          <a:solidFill>
                            <a:schemeClr val="accent6">
                              <a:lumMod val="50000"/>
                              <a:lumOff val="50000"/>
                            </a:schemeClr>
                          </a:solidFill>
                          <a:hlinkClick r:id="rId2">
                            <a:extLst>
                              <a:ext uri="{A12FA001-AC4F-418D-AE19-62706E023703}">
                                <ahyp:hlinkClr xmlns:ahyp="http://schemas.microsoft.com/office/drawing/2018/hyperlinkcolor" val="tx"/>
                              </a:ext>
                            </a:extLst>
                          </a:hlinkClick>
                        </a:rPr>
                        <a:t>Ontvankelijke organisaties - Epos Vlaanderen</a:t>
                      </a:r>
                      <a:endParaRPr lang="nl-BE" dirty="0">
                        <a:solidFill>
                          <a:schemeClr val="accent6">
                            <a:lumMod val="50000"/>
                            <a:lumOff val="50000"/>
                          </a:schemeClr>
                        </a:solidFill>
                      </a:endParaRPr>
                    </a:p>
                  </a:txBody>
                  <a:tcPr/>
                </a:tc>
                <a:tc rowSpan="2">
                  <a:txBody>
                    <a:bodyPr/>
                    <a:lstStyle/>
                    <a:p>
                      <a:r>
                        <a:rPr lang="nl-BE" sz="1800" dirty="0"/>
                        <a:t>Aanvrager uit een programmaland (EU27 + 6)</a:t>
                      </a:r>
                    </a:p>
                    <a:p>
                      <a:r>
                        <a:rPr lang="nl-BE" sz="1800" dirty="0"/>
                        <a:t>Publieke / particuliere organisaties</a:t>
                      </a:r>
                    </a:p>
                  </a:txBody>
                  <a:tcPr/>
                </a:tc>
                <a:extLst>
                  <a:ext uri="{0D108BD9-81ED-4DB2-BD59-A6C34878D82A}">
                    <a16:rowId xmlns:a16="http://schemas.microsoft.com/office/drawing/2014/main" val="3226473571"/>
                  </a:ext>
                </a:extLst>
              </a:tr>
              <a:tr h="370840">
                <a:tc>
                  <a:txBody>
                    <a:bodyPr/>
                    <a:lstStyle/>
                    <a:p>
                      <a:r>
                        <a:rPr lang="nl-BE" dirty="0" err="1"/>
                        <a:t>Vocational</a:t>
                      </a:r>
                      <a:r>
                        <a:rPr lang="nl-BE" dirty="0"/>
                        <a:t> </a:t>
                      </a:r>
                      <a:r>
                        <a:rPr lang="nl-BE" dirty="0" err="1"/>
                        <a:t>education</a:t>
                      </a:r>
                      <a:r>
                        <a:rPr lang="nl-BE" dirty="0"/>
                        <a:t> and training</a:t>
                      </a:r>
                    </a:p>
                  </a:txBody>
                  <a:tcPr/>
                </a:tc>
                <a:tc vMerge="1">
                  <a:txBody>
                    <a:bodyPr/>
                    <a:lstStyle/>
                    <a:p>
                      <a:endParaRPr lang="nl-BE" dirty="0"/>
                    </a:p>
                  </a:txBody>
                  <a:tcPr/>
                </a:tc>
                <a:tc vMerge="1">
                  <a:txBody>
                    <a:bodyPr/>
                    <a:lstStyle/>
                    <a:p>
                      <a:endParaRPr lang="nl-BE" dirty="0"/>
                    </a:p>
                  </a:txBody>
                  <a:tcPr/>
                </a:tc>
                <a:extLst>
                  <a:ext uri="{0D108BD9-81ED-4DB2-BD59-A6C34878D82A}">
                    <a16:rowId xmlns:a16="http://schemas.microsoft.com/office/drawing/2014/main" val="3516055077"/>
                  </a:ext>
                </a:extLst>
              </a:tr>
            </a:tbl>
          </a:graphicData>
        </a:graphic>
      </p:graphicFrame>
      <p:sp>
        <p:nvSpPr>
          <p:cNvPr id="5" name="Tekstvak 4">
            <a:extLst>
              <a:ext uri="{FF2B5EF4-FFF2-40B4-BE49-F238E27FC236}">
                <a16:creationId xmlns:a16="http://schemas.microsoft.com/office/drawing/2014/main" id="{95B64BCE-A731-5D09-0F55-986E1C9E5CAF}"/>
              </a:ext>
            </a:extLst>
          </p:cNvPr>
          <p:cNvSpPr txBox="1"/>
          <p:nvPr/>
        </p:nvSpPr>
        <p:spPr>
          <a:xfrm>
            <a:off x="714864" y="1440109"/>
            <a:ext cx="7714269" cy="923330"/>
          </a:xfrm>
          <a:prstGeom prst="rect">
            <a:avLst/>
          </a:prstGeom>
          <a:noFill/>
        </p:spPr>
        <p:txBody>
          <a:bodyPr wrap="square" rtlCol="0">
            <a:spAutoFit/>
          </a:bodyPr>
          <a:lstStyle/>
          <a:p>
            <a:r>
              <a:rPr lang="nl-BE" dirty="0"/>
              <a:t>Onderscheid tussen SCH en VET</a:t>
            </a:r>
          </a:p>
          <a:p>
            <a:endParaRPr lang="nl-BE" dirty="0"/>
          </a:p>
          <a:p>
            <a:r>
              <a:rPr lang="nl-BE" dirty="0"/>
              <a:t>Onderscheid tussen KA1 en KA2</a:t>
            </a:r>
          </a:p>
        </p:txBody>
      </p:sp>
    </p:spTree>
    <p:extLst>
      <p:ext uri="{BB962C8B-B14F-4D97-AF65-F5344CB8AC3E}">
        <p14:creationId xmlns:p14="http://schemas.microsoft.com/office/powerpoint/2010/main" val="2329706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5E2B28-29AC-AACD-8BC2-1A84B7F35597}"/>
              </a:ext>
            </a:extLst>
          </p:cNvPr>
          <p:cNvSpPr>
            <a:spLocks noGrp="1"/>
          </p:cNvSpPr>
          <p:nvPr>
            <p:ph type="title"/>
          </p:nvPr>
        </p:nvSpPr>
        <p:spPr/>
        <p:txBody>
          <a:bodyPr/>
          <a:lstStyle/>
          <a:p>
            <a:r>
              <a:rPr lang="nl-BE" dirty="0"/>
              <a:t>Onderscheid SCH en VET</a:t>
            </a:r>
          </a:p>
        </p:txBody>
      </p:sp>
      <p:sp>
        <p:nvSpPr>
          <p:cNvPr id="3" name="Tijdelijke aanduiding voor inhoud 2">
            <a:extLst>
              <a:ext uri="{FF2B5EF4-FFF2-40B4-BE49-F238E27FC236}">
                <a16:creationId xmlns:a16="http://schemas.microsoft.com/office/drawing/2014/main" id="{18AF8AB0-736F-17F1-B6F2-19A00F033FE3}"/>
              </a:ext>
            </a:extLst>
          </p:cNvPr>
          <p:cNvSpPr>
            <a:spLocks noGrp="1"/>
          </p:cNvSpPr>
          <p:nvPr>
            <p:ph idx="1"/>
          </p:nvPr>
        </p:nvSpPr>
        <p:spPr/>
        <p:txBody>
          <a:bodyPr/>
          <a:lstStyle/>
          <a:p>
            <a:r>
              <a:rPr lang="nl-BE" dirty="0"/>
              <a:t>Schoolonderwijs (SCH) = algemeen vormend onderwijs</a:t>
            </a:r>
          </a:p>
          <a:p>
            <a:r>
              <a:rPr lang="nl-BE" dirty="0"/>
              <a:t>Beroepsonderwijs en –opleiding (VET) = technisch en beroepsonderwijs</a:t>
            </a:r>
          </a:p>
          <a:p>
            <a:r>
              <a:rPr lang="nl-BE" dirty="0"/>
              <a:t>Onderscheid geldt in KA1</a:t>
            </a:r>
          </a:p>
          <a:p>
            <a:r>
              <a:rPr lang="nl-BE" dirty="0"/>
              <a:t>Vertaling naar Vlaamse context (modernisering secundair onderwijs)</a:t>
            </a:r>
          </a:p>
          <a:p>
            <a:endParaRPr lang="nl-BE" dirty="0"/>
          </a:p>
          <a:p>
            <a:endParaRPr lang="nl-BE" dirty="0"/>
          </a:p>
        </p:txBody>
      </p:sp>
    </p:spTree>
    <p:extLst>
      <p:ext uri="{BB962C8B-B14F-4D97-AF65-F5344CB8AC3E}">
        <p14:creationId xmlns:p14="http://schemas.microsoft.com/office/powerpoint/2010/main" val="655083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EAD6CE-D7DF-EF45-AF40-DA8BB30ACE0C}"/>
              </a:ext>
            </a:extLst>
          </p:cNvPr>
          <p:cNvSpPr>
            <a:spLocks noGrp="1"/>
          </p:cNvSpPr>
          <p:nvPr>
            <p:ph type="title"/>
          </p:nvPr>
        </p:nvSpPr>
        <p:spPr/>
        <p:txBody>
          <a:bodyPr/>
          <a:lstStyle/>
          <a:p>
            <a:r>
              <a:rPr lang="nl-BE" dirty="0"/>
              <a:t>Onderscheid KA1 en KA2</a:t>
            </a:r>
          </a:p>
        </p:txBody>
      </p:sp>
      <p:graphicFrame>
        <p:nvGraphicFramePr>
          <p:cNvPr id="4" name="Tabel 4">
            <a:extLst>
              <a:ext uri="{FF2B5EF4-FFF2-40B4-BE49-F238E27FC236}">
                <a16:creationId xmlns:a16="http://schemas.microsoft.com/office/drawing/2014/main" id="{B772A6F1-7A9E-E3F1-8C31-8B6FEF10C03C}"/>
              </a:ext>
            </a:extLst>
          </p:cNvPr>
          <p:cNvGraphicFramePr>
            <a:graphicFrameLocks noGrp="1"/>
          </p:cNvGraphicFramePr>
          <p:nvPr>
            <p:ph idx="1"/>
          </p:nvPr>
        </p:nvGraphicFramePr>
        <p:xfrm>
          <a:off x="457200" y="1259593"/>
          <a:ext cx="8229600" cy="4582160"/>
        </p:xfrm>
        <a:graphic>
          <a:graphicData uri="http://schemas.openxmlformats.org/drawingml/2006/table">
            <a:tbl>
              <a:tblPr firstRow="1" bandRow="1">
                <a:tableStyleId>{21E4AEA4-8DFA-4A89-87EB-49C32662AFE0}</a:tableStyleId>
              </a:tblPr>
              <a:tblGrid>
                <a:gridCol w="4114800">
                  <a:extLst>
                    <a:ext uri="{9D8B030D-6E8A-4147-A177-3AD203B41FA5}">
                      <a16:colId xmlns:a16="http://schemas.microsoft.com/office/drawing/2014/main" val="2840595667"/>
                    </a:ext>
                  </a:extLst>
                </a:gridCol>
                <a:gridCol w="4114800">
                  <a:extLst>
                    <a:ext uri="{9D8B030D-6E8A-4147-A177-3AD203B41FA5}">
                      <a16:colId xmlns:a16="http://schemas.microsoft.com/office/drawing/2014/main" val="1146242887"/>
                    </a:ext>
                  </a:extLst>
                </a:gridCol>
              </a:tblGrid>
              <a:tr h="370840">
                <a:tc>
                  <a:txBody>
                    <a:bodyPr/>
                    <a:lstStyle/>
                    <a:p>
                      <a:r>
                        <a:rPr lang="nl-BE" dirty="0"/>
                        <a:t>KA1</a:t>
                      </a:r>
                    </a:p>
                  </a:txBody>
                  <a:tcPr/>
                </a:tc>
                <a:tc>
                  <a:txBody>
                    <a:bodyPr/>
                    <a:lstStyle/>
                    <a:p>
                      <a:r>
                        <a:rPr lang="nl-BE" dirty="0"/>
                        <a:t>KA2</a:t>
                      </a:r>
                    </a:p>
                  </a:txBody>
                  <a:tcPr/>
                </a:tc>
                <a:extLst>
                  <a:ext uri="{0D108BD9-81ED-4DB2-BD59-A6C34878D82A}">
                    <a16:rowId xmlns:a16="http://schemas.microsoft.com/office/drawing/2014/main" val="1462243430"/>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BE" sz="1800" dirty="0"/>
                        <a:t>Vertrekt vanuit de noden/uitdagingen van de aanvrager en zijn </a:t>
                      </a:r>
                      <a:r>
                        <a:rPr lang="nl-BE" sz="1800" dirty="0" err="1"/>
                        <a:t>lerenden</a:t>
                      </a:r>
                      <a:r>
                        <a:rPr lang="nl-BE" sz="1800" dirty="0"/>
                        <a:t> en personeel. Het antwoord is een mobiliteitsproject (KA122) of –plan (KA120).</a:t>
                      </a:r>
                    </a:p>
                    <a:p>
                      <a:endParaRPr lang="nl-BE" sz="1800" dirty="0"/>
                    </a:p>
                  </a:txBody>
                  <a:tcPr/>
                </a:tc>
                <a:tc>
                  <a:txBody>
                    <a:bodyPr/>
                    <a:lstStyle/>
                    <a:p>
                      <a:r>
                        <a:rPr lang="nl-BE" sz="1800" dirty="0"/>
                        <a:t>Vertrekt vanuit de noden/uitdagingen van de aanvrager + partners en de doelgroep waarvoor men iets wil doen. Het antwoord is een project gericht op de ontwikkeling, overdracht en implementatie van innovatieve praktijken en de bevordering van gezamenlijke initiatieven, peer </a:t>
                      </a:r>
                      <a:r>
                        <a:rPr lang="nl-BE" sz="1800" dirty="0" err="1"/>
                        <a:t>learning</a:t>
                      </a:r>
                      <a:r>
                        <a:rPr lang="nl-BE" sz="1800" dirty="0"/>
                        <a:t> en uitwisseling van ervaringen.</a:t>
                      </a:r>
                    </a:p>
                  </a:txBody>
                  <a:tcPr/>
                </a:tc>
                <a:extLst>
                  <a:ext uri="{0D108BD9-81ED-4DB2-BD59-A6C34878D82A}">
                    <a16:rowId xmlns:a16="http://schemas.microsoft.com/office/drawing/2014/main" val="2676909915"/>
                  </a:ext>
                </a:extLst>
              </a:tr>
              <a:tr h="370840">
                <a:tc>
                  <a:txBody>
                    <a:bodyPr/>
                    <a:lstStyle/>
                    <a:p>
                      <a:r>
                        <a:rPr lang="nl-BE" dirty="0"/>
                        <a:t>Ontvankelijke organisaties: sectorspecifiek</a:t>
                      </a:r>
                    </a:p>
                  </a:txBody>
                  <a:tcPr/>
                </a:tc>
                <a:tc>
                  <a:txBody>
                    <a:bodyPr/>
                    <a:lstStyle/>
                    <a:p>
                      <a:r>
                        <a:rPr lang="nl-BE" dirty="0"/>
                        <a:t>Ontvankelijke organisaties: </a:t>
                      </a:r>
                      <a:r>
                        <a:rPr lang="nl-BE" dirty="0" err="1"/>
                        <a:t>sectoroverschrijdend</a:t>
                      </a:r>
                      <a:endParaRPr lang="nl-BE" dirty="0"/>
                    </a:p>
                  </a:txBody>
                  <a:tcPr/>
                </a:tc>
                <a:extLst>
                  <a:ext uri="{0D108BD9-81ED-4DB2-BD59-A6C34878D82A}">
                    <a16:rowId xmlns:a16="http://schemas.microsoft.com/office/drawing/2014/main" val="3076728123"/>
                  </a:ext>
                </a:extLst>
              </a:tr>
              <a:tr h="370840">
                <a:tc>
                  <a:txBody>
                    <a:bodyPr/>
                    <a:lstStyle/>
                    <a:p>
                      <a:r>
                        <a:rPr lang="nl-BE" dirty="0"/>
                        <a:t>Menukaart met activiteiten en bijhorende unit </a:t>
                      </a:r>
                      <a:r>
                        <a:rPr lang="nl-BE" dirty="0" err="1"/>
                        <a:t>costs</a:t>
                      </a:r>
                      <a:r>
                        <a:rPr lang="nl-BE" dirty="0"/>
                        <a:t> voor financiering</a:t>
                      </a:r>
                    </a:p>
                  </a:txBody>
                  <a:tcPr/>
                </a:tc>
                <a:tc>
                  <a:txBody>
                    <a:bodyPr/>
                    <a:lstStyle/>
                    <a:p>
                      <a:r>
                        <a:rPr lang="nl-BE" dirty="0"/>
                        <a:t>Geen menukaart met activiteiten. </a:t>
                      </a:r>
                      <a:r>
                        <a:rPr lang="nl-BE" dirty="0" err="1"/>
                        <a:t>Lump</a:t>
                      </a:r>
                      <a:r>
                        <a:rPr lang="nl-BE" dirty="0"/>
                        <a:t> </a:t>
                      </a:r>
                      <a:r>
                        <a:rPr lang="nl-BE" dirty="0" err="1"/>
                        <a:t>sum</a:t>
                      </a:r>
                      <a:r>
                        <a:rPr lang="nl-BE" dirty="0"/>
                        <a:t> financiering </a:t>
                      </a:r>
                    </a:p>
                  </a:txBody>
                  <a:tcPr/>
                </a:tc>
                <a:extLst>
                  <a:ext uri="{0D108BD9-81ED-4DB2-BD59-A6C34878D82A}">
                    <a16:rowId xmlns:a16="http://schemas.microsoft.com/office/drawing/2014/main" val="1047506674"/>
                  </a:ext>
                </a:extLst>
              </a:tr>
              <a:tr h="370840">
                <a:tc>
                  <a:txBody>
                    <a:bodyPr/>
                    <a:lstStyle/>
                    <a:p>
                      <a:r>
                        <a:rPr lang="nl-BE" dirty="0"/>
                        <a:t>Meer beschikbare financiering</a:t>
                      </a:r>
                    </a:p>
                  </a:txBody>
                  <a:tcPr/>
                </a:tc>
                <a:tc>
                  <a:txBody>
                    <a:bodyPr/>
                    <a:lstStyle/>
                    <a:p>
                      <a:r>
                        <a:rPr lang="nl-BE" dirty="0"/>
                        <a:t>Minder beschikbare financiering</a:t>
                      </a:r>
                    </a:p>
                  </a:txBody>
                  <a:tcPr/>
                </a:tc>
                <a:extLst>
                  <a:ext uri="{0D108BD9-81ED-4DB2-BD59-A6C34878D82A}">
                    <a16:rowId xmlns:a16="http://schemas.microsoft.com/office/drawing/2014/main" val="2690021177"/>
                  </a:ext>
                </a:extLst>
              </a:tr>
            </a:tbl>
          </a:graphicData>
        </a:graphic>
      </p:graphicFrame>
    </p:spTree>
    <p:extLst>
      <p:ext uri="{BB962C8B-B14F-4D97-AF65-F5344CB8AC3E}">
        <p14:creationId xmlns:p14="http://schemas.microsoft.com/office/powerpoint/2010/main" val="1066284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9C917F-0EB3-180D-FE34-052B4C19EB0C}"/>
              </a:ext>
            </a:extLst>
          </p:cNvPr>
          <p:cNvSpPr>
            <a:spLocks noGrp="1"/>
          </p:cNvSpPr>
          <p:nvPr>
            <p:ph type="title"/>
          </p:nvPr>
        </p:nvSpPr>
        <p:spPr/>
        <p:txBody>
          <a:bodyPr/>
          <a:lstStyle/>
          <a:p>
            <a:r>
              <a:rPr lang="nl-BE" dirty="0"/>
              <a:t>Types van projecten</a:t>
            </a:r>
          </a:p>
        </p:txBody>
      </p:sp>
      <p:graphicFrame>
        <p:nvGraphicFramePr>
          <p:cNvPr id="5" name="Tijdelijke aanduiding voor inhoud 4">
            <a:extLst>
              <a:ext uri="{FF2B5EF4-FFF2-40B4-BE49-F238E27FC236}">
                <a16:creationId xmlns:a16="http://schemas.microsoft.com/office/drawing/2014/main" id="{45322B2A-24A7-FBC5-30EC-509A4A2670FD}"/>
              </a:ext>
            </a:extLst>
          </p:cNvPr>
          <p:cNvGraphicFramePr>
            <a:graphicFrameLocks noGrp="1"/>
          </p:cNvGraphicFramePr>
          <p:nvPr>
            <p:ph idx="1"/>
          </p:nvPr>
        </p:nvGraphicFramePr>
        <p:xfrm>
          <a:off x="457200" y="1600200"/>
          <a:ext cx="8229600" cy="3845560"/>
        </p:xfrm>
        <a:graphic>
          <a:graphicData uri="http://schemas.openxmlformats.org/drawingml/2006/table">
            <a:tbl>
              <a:tblPr firstRow="1" bandRow="1">
                <a:tableStyleId>{21E4AEA4-8DFA-4A89-87EB-49C32662AFE0}</a:tableStyleId>
              </a:tblPr>
              <a:tblGrid>
                <a:gridCol w="1467853">
                  <a:extLst>
                    <a:ext uri="{9D8B030D-6E8A-4147-A177-3AD203B41FA5}">
                      <a16:colId xmlns:a16="http://schemas.microsoft.com/office/drawing/2014/main" val="3504016526"/>
                    </a:ext>
                  </a:extLst>
                </a:gridCol>
                <a:gridCol w="3012707">
                  <a:extLst>
                    <a:ext uri="{9D8B030D-6E8A-4147-A177-3AD203B41FA5}">
                      <a16:colId xmlns:a16="http://schemas.microsoft.com/office/drawing/2014/main" val="773560588"/>
                    </a:ext>
                  </a:extLst>
                </a:gridCol>
                <a:gridCol w="3749040">
                  <a:extLst>
                    <a:ext uri="{9D8B030D-6E8A-4147-A177-3AD203B41FA5}">
                      <a16:colId xmlns:a16="http://schemas.microsoft.com/office/drawing/2014/main" val="888961100"/>
                    </a:ext>
                  </a:extLst>
                </a:gridCol>
              </a:tblGrid>
              <a:tr h="370840">
                <a:tc>
                  <a:txBody>
                    <a:bodyPr/>
                    <a:lstStyle/>
                    <a:p>
                      <a:endParaRPr lang="nl-BE" dirty="0"/>
                    </a:p>
                  </a:txBody>
                  <a:tcPr/>
                </a:tc>
                <a:tc>
                  <a:txBody>
                    <a:bodyPr/>
                    <a:lstStyle/>
                    <a:p>
                      <a:r>
                        <a:rPr lang="nl-BE" dirty="0"/>
                        <a:t>KA1 - Mobiliteit</a:t>
                      </a:r>
                    </a:p>
                  </a:txBody>
                  <a:tcPr/>
                </a:tc>
                <a:tc>
                  <a:txBody>
                    <a:bodyPr/>
                    <a:lstStyle/>
                    <a:p>
                      <a:r>
                        <a:rPr lang="nl-BE" dirty="0"/>
                        <a:t> KA2 - Samenwerking</a:t>
                      </a:r>
                    </a:p>
                  </a:txBody>
                  <a:tcPr/>
                </a:tc>
                <a:extLst>
                  <a:ext uri="{0D108BD9-81ED-4DB2-BD59-A6C34878D82A}">
                    <a16:rowId xmlns:a16="http://schemas.microsoft.com/office/drawing/2014/main" val="2590093399"/>
                  </a:ext>
                </a:extLst>
              </a:tr>
              <a:tr h="370840">
                <a:tc>
                  <a:txBody>
                    <a:bodyPr/>
                    <a:lstStyle/>
                    <a:p>
                      <a:r>
                        <a:rPr lang="nl-BE" b="1" dirty="0"/>
                        <a:t>SCHOOL</a:t>
                      </a:r>
                    </a:p>
                  </a:txBody>
                  <a:tcPr/>
                </a:tc>
                <a:tc>
                  <a:txBody>
                    <a:bodyPr/>
                    <a:lstStyle/>
                    <a:p>
                      <a:r>
                        <a:rPr lang="nl-BE" dirty="0"/>
                        <a:t>Kortlopend mobiliteitsproject</a:t>
                      </a:r>
                    </a:p>
                    <a:p>
                      <a:r>
                        <a:rPr lang="nl-BE" dirty="0"/>
                        <a:t>KA122-SCH</a:t>
                      </a:r>
                    </a:p>
                    <a:p>
                      <a:endParaRPr lang="nl-BE" dirty="0"/>
                    </a:p>
                    <a:p>
                      <a:r>
                        <a:rPr lang="nl-BE" dirty="0"/>
                        <a:t>Accreditatie (KA120-SCH) + geaccrediteerd project (KA121-SCH)</a:t>
                      </a:r>
                    </a:p>
                  </a:txBody>
                  <a:tcPr/>
                </a:tc>
                <a:tc>
                  <a:txBody>
                    <a:bodyPr/>
                    <a:lstStyle/>
                    <a:p>
                      <a:r>
                        <a:rPr lang="nl-BE" dirty="0"/>
                        <a:t>Kleinschalig partnerschap</a:t>
                      </a:r>
                    </a:p>
                    <a:p>
                      <a:r>
                        <a:rPr lang="nl-BE" dirty="0"/>
                        <a:t>KA210-SCH</a:t>
                      </a:r>
                    </a:p>
                    <a:p>
                      <a:endParaRPr lang="nl-BE" dirty="0"/>
                    </a:p>
                    <a:p>
                      <a:r>
                        <a:rPr lang="nl-BE" dirty="0"/>
                        <a:t>Samenwerkingspartnerschap</a:t>
                      </a:r>
                    </a:p>
                    <a:p>
                      <a:r>
                        <a:rPr lang="nl-BE" dirty="0"/>
                        <a:t>KA220-SCH</a:t>
                      </a:r>
                    </a:p>
                  </a:txBody>
                  <a:tcPr/>
                </a:tc>
                <a:extLst>
                  <a:ext uri="{0D108BD9-81ED-4DB2-BD59-A6C34878D82A}">
                    <a16:rowId xmlns:a16="http://schemas.microsoft.com/office/drawing/2014/main" val="2949700696"/>
                  </a:ext>
                </a:extLst>
              </a:tr>
              <a:tr h="370840">
                <a:tc>
                  <a:txBody>
                    <a:bodyPr/>
                    <a:lstStyle/>
                    <a:p>
                      <a:r>
                        <a:rPr lang="nl-BE" b="1" dirty="0"/>
                        <a:t>VET</a:t>
                      </a:r>
                    </a:p>
                  </a:txBody>
                  <a:tcPr/>
                </a:tc>
                <a:tc>
                  <a:txBody>
                    <a:bodyPr/>
                    <a:lstStyle/>
                    <a:p>
                      <a:r>
                        <a:rPr lang="nl-BE" dirty="0"/>
                        <a:t>Kortlopend mobiliteitsproject</a:t>
                      </a:r>
                    </a:p>
                    <a:p>
                      <a:r>
                        <a:rPr lang="nl-BE" dirty="0"/>
                        <a:t>KA122-VET</a:t>
                      </a:r>
                    </a:p>
                    <a:p>
                      <a:endParaRPr lang="nl-BE" dirty="0"/>
                    </a:p>
                    <a:p>
                      <a:r>
                        <a:rPr lang="nl-BE" dirty="0"/>
                        <a:t>Accreditatie (KA120-VET) + geaccrediteerd project (KA121-VET)</a:t>
                      </a:r>
                    </a:p>
                  </a:txBody>
                  <a:tcPr/>
                </a:tc>
                <a:tc>
                  <a:txBody>
                    <a:bodyPr/>
                    <a:lstStyle/>
                    <a:p>
                      <a:r>
                        <a:rPr lang="nl-BE" dirty="0"/>
                        <a:t>Kleinschalig partnerschap</a:t>
                      </a:r>
                    </a:p>
                    <a:p>
                      <a:r>
                        <a:rPr lang="nl-BE" dirty="0"/>
                        <a:t>KA210-VET</a:t>
                      </a:r>
                    </a:p>
                    <a:p>
                      <a:endParaRPr lang="nl-BE" dirty="0"/>
                    </a:p>
                    <a:p>
                      <a:r>
                        <a:rPr lang="nl-BE" dirty="0"/>
                        <a:t>Samenwerkingspartnerschap</a:t>
                      </a:r>
                    </a:p>
                    <a:p>
                      <a:r>
                        <a:rPr lang="nl-BE" dirty="0"/>
                        <a:t>KA220-VET</a:t>
                      </a:r>
                    </a:p>
                  </a:txBody>
                  <a:tcPr/>
                </a:tc>
                <a:extLst>
                  <a:ext uri="{0D108BD9-81ED-4DB2-BD59-A6C34878D82A}">
                    <a16:rowId xmlns:a16="http://schemas.microsoft.com/office/drawing/2014/main" val="2873017708"/>
                  </a:ext>
                </a:extLst>
              </a:tr>
            </a:tbl>
          </a:graphicData>
        </a:graphic>
      </p:graphicFrame>
      <p:sp>
        <p:nvSpPr>
          <p:cNvPr id="4" name="Tijdelijke aanduiding voor dianummer 3">
            <a:extLst>
              <a:ext uri="{FF2B5EF4-FFF2-40B4-BE49-F238E27FC236}">
                <a16:creationId xmlns:a16="http://schemas.microsoft.com/office/drawing/2014/main" id="{B2CDB3A5-FD21-215F-63DC-AB23866BA778}"/>
              </a:ext>
            </a:extLst>
          </p:cNvPr>
          <p:cNvSpPr>
            <a:spLocks noGrp="1"/>
          </p:cNvSpPr>
          <p:nvPr>
            <p:ph type="sldNum" sz="quarter" idx="4"/>
          </p:nvPr>
        </p:nvSpPr>
        <p:spPr/>
        <p:txBody>
          <a:bodyPr/>
          <a:lstStyle/>
          <a:p>
            <a:pPr>
              <a:defRPr/>
            </a:pPr>
            <a:fld id="{4BF20BA1-8282-0D43-8C00-76CC8243E1D8}" type="slidenum">
              <a:rPr lang="nl-BE" smtClean="0">
                <a:latin typeface="CamptonW00-Light" pitchFamily="2" charset="0"/>
              </a:rPr>
              <a:pPr>
                <a:defRPr/>
              </a:pPr>
              <a:t>11</a:t>
            </a:fld>
            <a:endParaRPr lang="nl-BE" dirty="0">
              <a:latin typeface="CamptonW00-Light" pitchFamily="2" charset="0"/>
            </a:endParaRPr>
          </a:p>
        </p:txBody>
      </p:sp>
      <p:sp>
        <p:nvSpPr>
          <p:cNvPr id="6" name="Rechthoek: afgeronde hoeken 5">
            <a:extLst>
              <a:ext uri="{FF2B5EF4-FFF2-40B4-BE49-F238E27FC236}">
                <a16:creationId xmlns:a16="http://schemas.microsoft.com/office/drawing/2014/main" id="{CCD50E3D-AD54-C43A-7BD0-C4A852AC3C77}"/>
              </a:ext>
            </a:extLst>
          </p:cNvPr>
          <p:cNvSpPr/>
          <p:nvPr/>
        </p:nvSpPr>
        <p:spPr>
          <a:xfrm>
            <a:off x="1934678" y="1992429"/>
            <a:ext cx="5688530" cy="648635"/>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afgeronde hoeken 7">
            <a:extLst>
              <a:ext uri="{FF2B5EF4-FFF2-40B4-BE49-F238E27FC236}">
                <a16:creationId xmlns:a16="http://schemas.microsoft.com/office/drawing/2014/main" id="{0F242796-A7CF-628D-5CA3-DA97C4C1958F}"/>
              </a:ext>
            </a:extLst>
          </p:cNvPr>
          <p:cNvSpPr/>
          <p:nvPr/>
        </p:nvSpPr>
        <p:spPr>
          <a:xfrm>
            <a:off x="1934678" y="3753317"/>
            <a:ext cx="5763928" cy="648635"/>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Rechthoek: afgeronde hoeken 8">
            <a:extLst>
              <a:ext uri="{FF2B5EF4-FFF2-40B4-BE49-F238E27FC236}">
                <a16:creationId xmlns:a16="http://schemas.microsoft.com/office/drawing/2014/main" id="{2DF293BB-01B6-33A1-110B-7179BACE2057}"/>
              </a:ext>
            </a:extLst>
          </p:cNvPr>
          <p:cNvSpPr/>
          <p:nvPr/>
        </p:nvSpPr>
        <p:spPr>
          <a:xfrm>
            <a:off x="2079057" y="5640404"/>
            <a:ext cx="2935705" cy="798897"/>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Tekstvak 9">
            <a:extLst>
              <a:ext uri="{FF2B5EF4-FFF2-40B4-BE49-F238E27FC236}">
                <a16:creationId xmlns:a16="http://schemas.microsoft.com/office/drawing/2014/main" id="{E33868BF-999A-EDA0-7191-1AE97EF78D48}"/>
              </a:ext>
            </a:extLst>
          </p:cNvPr>
          <p:cNvSpPr txBox="1"/>
          <p:nvPr/>
        </p:nvSpPr>
        <p:spPr>
          <a:xfrm>
            <a:off x="2396691" y="5837989"/>
            <a:ext cx="2290812" cy="369332"/>
          </a:xfrm>
          <a:prstGeom prst="rect">
            <a:avLst/>
          </a:prstGeom>
          <a:noFill/>
        </p:spPr>
        <p:txBody>
          <a:bodyPr wrap="square" rtlCol="0">
            <a:spAutoFit/>
          </a:bodyPr>
          <a:lstStyle/>
          <a:p>
            <a:pPr algn="ctr"/>
            <a:r>
              <a:rPr lang="nl-BE" dirty="0"/>
              <a:t>BEGINNERS</a:t>
            </a:r>
          </a:p>
        </p:txBody>
      </p:sp>
    </p:spTree>
    <p:extLst>
      <p:ext uri="{BB962C8B-B14F-4D97-AF65-F5344CB8AC3E}">
        <p14:creationId xmlns:p14="http://schemas.microsoft.com/office/powerpoint/2010/main" val="2203858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9FB3FFF0-90CE-26D9-D662-64F769688A28}"/>
              </a:ext>
            </a:extLst>
          </p:cNvPr>
          <p:cNvSpPr/>
          <p:nvPr/>
        </p:nvSpPr>
        <p:spPr>
          <a:xfrm>
            <a:off x="3337089" y="5109328"/>
            <a:ext cx="3007150" cy="140459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dirty="0"/>
          </a:p>
        </p:txBody>
      </p:sp>
      <p:sp>
        <p:nvSpPr>
          <p:cNvPr id="4" name="Tekstvak 3">
            <a:extLst>
              <a:ext uri="{FF2B5EF4-FFF2-40B4-BE49-F238E27FC236}">
                <a16:creationId xmlns:a16="http://schemas.microsoft.com/office/drawing/2014/main" id="{77EBFACD-329B-4B08-35FA-5A5454703327}"/>
              </a:ext>
            </a:extLst>
          </p:cNvPr>
          <p:cNvSpPr txBox="1"/>
          <p:nvPr/>
        </p:nvSpPr>
        <p:spPr>
          <a:xfrm>
            <a:off x="886690" y="3675221"/>
            <a:ext cx="7546109" cy="1446550"/>
          </a:xfrm>
          <a:prstGeom prst="rect">
            <a:avLst/>
          </a:prstGeom>
          <a:noFill/>
        </p:spPr>
        <p:txBody>
          <a:bodyPr wrap="square" rtlCol="0" anchor="ctr">
            <a:spAutoFit/>
          </a:bodyPr>
          <a:lstStyle/>
          <a:p>
            <a:pPr algn="ctr"/>
            <a:r>
              <a:rPr lang="nl-BE" sz="4400" b="1" dirty="0">
                <a:solidFill>
                  <a:schemeClr val="accent4"/>
                </a:solidFill>
              </a:rPr>
              <a:t>KERNACTIE 1</a:t>
            </a:r>
          </a:p>
          <a:p>
            <a:pPr algn="ctr"/>
            <a:r>
              <a:rPr lang="nl-BE" sz="4400" b="1" dirty="0">
                <a:solidFill>
                  <a:schemeClr val="accent4"/>
                </a:solidFill>
              </a:rPr>
              <a:t>INDIVIDUELE LEERMOBILITEIT</a:t>
            </a:r>
          </a:p>
        </p:txBody>
      </p:sp>
    </p:spTree>
    <p:extLst>
      <p:ext uri="{BB962C8B-B14F-4D97-AF65-F5344CB8AC3E}">
        <p14:creationId xmlns:p14="http://schemas.microsoft.com/office/powerpoint/2010/main" val="3391321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Klembord">
            <a:extLst>
              <a:ext uri="{FF2B5EF4-FFF2-40B4-BE49-F238E27FC236}">
                <a16:creationId xmlns:a16="http://schemas.microsoft.com/office/drawing/2014/main" id="{DD7FC019-603E-4CC3-9B3F-BA11E3ED1A3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55115" y="1636819"/>
            <a:ext cx="4073369" cy="4045997"/>
          </a:xfrm>
          <a:prstGeom prst="rect">
            <a:avLst/>
          </a:prstGeom>
        </p:spPr>
      </p:pic>
      <p:pic>
        <p:nvPicPr>
          <p:cNvPr id="5" name="Graphic 4" descr="Klembord">
            <a:extLst>
              <a:ext uri="{FF2B5EF4-FFF2-40B4-BE49-F238E27FC236}">
                <a16:creationId xmlns:a16="http://schemas.microsoft.com/office/drawing/2014/main" id="{479EF650-E365-45CA-BE10-22254031B7B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25731" y="1620547"/>
            <a:ext cx="4073369" cy="4045997"/>
          </a:xfrm>
          <a:prstGeom prst="rect">
            <a:avLst/>
          </a:prstGeom>
        </p:spPr>
      </p:pic>
      <p:pic>
        <p:nvPicPr>
          <p:cNvPr id="6" name="Graphic 5" descr="Klembord">
            <a:extLst>
              <a:ext uri="{FF2B5EF4-FFF2-40B4-BE49-F238E27FC236}">
                <a16:creationId xmlns:a16="http://schemas.microsoft.com/office/drawing/2014/main" id="{BB773A07-797C-45DE-9A26-7B900CC0ED6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539006" y="1636818"/>
            <a:ext cx="4073369" cy="4045997"/>
          </a:xfrm>
          <a:prstGeom prst="rect">
            <a:avLst/>
          </a:prstGeom>
        </p:spPr>
      </p:pic>
      <p:sp>
        <p:nvSpPr>
          <p:cNvPr id="7" name="Tekstvak 6">
            <a:extLst>
              <a:ext uri="{FF2B5EF4-FFF2-40B4-BE49-F238E27FC236}">
                <a16:creationId xmlns:a16="http://schemas.microsoft.com/office/drawing/2014/main" id="{AA672E1C-44F9-4A61-A404-9B85039C573E}"/>
              </a:ext>
            </a:extLst>
          </p:cNvPr>
          <p:cNvSpPr txBox="1"/>
          <p:nvPr/>
        </p:nvSpPr>
        <p:spPr>
          <a:xfrm>
            <a:off x="1034608" y="2425369"/>
            <a:ext cx="1293944" cy="307777"/>
          </a:xfrm>
          <a:prstGeom prst="rect">
            <a:avLst/>
          </a:prstGeom>
          <a:noFill/>
        </p:spPr>
        <p:txBody>
          <a:bodyPr wrap="none" rtlCol="0">
            <a:spAutoFit/>
          </a:bodyPr>
          <a:lstStyle/>
          <a:p>
            <a:pPr algn="ctr"/>
            <a:r>
              <a:rPr lang="nl-BE" sz="1400" b="1" dirty="0">
                <a:solidFill>
                  <a:schemeClr val="bg1"/>
                </a:solidFill>
              </a:rPr>
              <a:t>PERSONEEL</a:t>
            </a:r>
          </a:p>
        </p:txBody>
      </p:sp>
      <p:sp>
        <p:nvSpPr>
          <p:cNvPr id="8" name="Tekstvak 7">
            <a:extLst>
              <a:ext uri="{FF2B5EF4-FFF2-40B4-BE49-F238E27FC236}">
                <a16:creationId xmlns:a16="http://schemas.microsoft.com/office/drawing/2014/main" id="{48902A9F-A257-4980-872E-00437CA7E183}"/>
              </a:ext>
            </a:extLst>
          </p:cNvPr>
          <p:cNvSpPr txBox="1"/>
          <p:nvPr/>
        </p:nvSpPr>
        <p:spPr>
          <a:xfrm>
            <a:off x="3988839" y="2425672"/>
            <a:ext cx="1173719" cy="307777"/>
          </a:xfrm>
          <a:prstGeom prst="rect">
            <a:avLst/>
          </a:prstGeom>
          <a:noFill/>
        </p:spPr>
        <p:txBody>
          <a:bodyPr wrap="none" rtlCol="0">
            <a:spAutoFit/>
          </a:bodyPr>
          <a:lstStyle/>
          <a:p>
            <a:pPr algn="ctr"/>
            <a:r>
              <a:rPr lang="nl-BE" sz="1400" b="1" dirty="0">
                <a:solidFill>
                  <a:schemeClr val="bg1"/>
                </a:solidFill>
              </a:rPr>
              <a:t>LERENDEN</a:t>
            </a:r>
          </a:p>
        </p:txBody>
      </p:sp>
      <p:sp>
        <p:nvSpPr>
          <p:cNvPr id="9" name="Tekstvak 8">
            <a:extLst>
              <a:ext uri="{FF2B5EF4-FFF2-40B4-BE49-F238E27FC236}">
                <a16:creationId xmlns:a16="http://schemas.microsoft.com/office/drawing/2014/main" id="{4BE853A9-D725-4F85-B1FD-A5B3598B74D0}"/>
              </a:ext>
            </a:extLst>
          </p:cNvPr>
          <p:cNvSpPr txBox="1"/>
          <p:nvPr/>
        </p:nvSpPr>
        <p:spPr>
          <a:xfrm>
            <a:off x="7058125" y="2425368"/>
            <a:ext cx="793807" cy="307777"/>
          </a:xfrm>
          <a:prstGeom prst="rect">
            <a:avLst/>
          </a:prstGeom>
          <a:noFill/>
        </p:spPr>
        <p:txBody>
          <a:bodyPr wrap="none" rtlCol="0">
            <a:spAutoFit/>
          </a:bodyPr>
          <a:lstStyle/>
          <a:p>
            <a:pPr algn="ctr"/>
            <a:r>
              <a:rPr lang="nl-BE" sz="1400" b="1" dirty="0">
                <a:solidFill>
                  <a:schemeClr val="bg1"/>
                </a:solidFill>
              </a:rPr>
              <a:t>EXTRA</a:t>
            </a:r>
          </a:p>
        </p:txBody>
      </p:sp>
      <p:sp>
        <p:nvSpPr>
          <p:cNvPr id="10" name="Tekstvak 9">
            <a:extLst>
              <a:ext uri="{FF2B5EF4-FFF2-40B4-BE49-F238E27FC236}">
                <a16:creationId xmlns:a16="http://schemas.microsoft.com/office/drawing/2014/main" id="{0E219FAF-7BD3-4E2F-9BD4-748885DC624D}"/>
              </a:ext>
            </a:extLst>
          </p:cNvPr>
          <p:cNvSpPr txBox="1"/>
          <p:nvPr/>
        </p:nvSpPr>
        <p:spPr>
          <a:xfrm>
            <a:off x="594804" y="3300849"/>
            <a:ext cx="2175028" cy="1015663"/>
          </a:xfrm>
          <a:prstGeom prst="rect">
            <a:avLst/>
          </a:prstGeom>
          <a:noFill/>
        </p:spPr>
        <p:txBody>
          <a:bodyPr wrap="square" rtlCol="0">
            <a:spAutoFit/>
          </a:bodyPr>
          <a:lstStyle/>
          <a:p>
            <a:pPr marL="108000" indent="-108000">
              <a:buFont typeface="Arial" panose="020B0604020202020204" pitchFamily="34" charset="0"/>
              <a:buChar char="•"/>
            </a:pPr>
            <a:r>
              <a:rPr lang="nl-BE" sz="1200" b="1" dirty="0">
                <a:solidFill>
                  <a:schemeClr val="accent4"/>
                </a:solidFill>
              </a:rPr>
              <a:t>JOB SHADOWING (2-60)</a:t>
            </a:r>
          </a:p>
          <a:p>
            <a:pPr marL="108000" indent="-108000">
              <a:buFont typeface="Arial" panose="020B0604020202020204" pitchFamily="34" charset="0"/>
              <a:buChar char="•"/>
            </a:pPr>
            <a:r>
              <a:rPr lang="nl-BE" sz="1200" b="1" dirty="0">
                <a:solidFill>
                  <a:schemeClr val="accent4"/>
                </a:solidFill>
              </a:rPr>
              <a:t>ONDERWIJSOPDRACHTEN (2-365)</a:t>
            </a:r>
          </a:p>
          <a:p>
            <a:pPr marL="108000" indent="-108000">
              <a:buFont typeface="Arial" panose="020B0604020202020204" pitchFamily="34" charset="0"/>
              <a:buChar char="•"/>
            </a:pPr>
            <a:r>
              <a:rPr lang="nl-BE" sz="1200" b="1" dirty="0">
                <a:solidFill>
                  <a:schemeClr val="accent4"/>
                </a:solidFill>
              </a:rPr>
              <a:t>CURSUSSEN EN OPLEIDING (2-30)</a:t>
            </a:r>
          </a:p>
        </p:txBody>
      </p:sp>
      <p:sp>
        <p:nvSpPr>
          <p:cNvPr id="12" name="Tekstvak 11">
            <a:extLst>
              <a:ext uri="{FF2B5EF4-FFF2-40B4-BE49-F238E27FC236}">
                <a16:creationId xmlns:a16="http://schemas.microsoft.com/office/drawing/2014/main" id="{66E29BD3-1936-4685-A1D4-0BD19FD3A8AC}"/>
              </a:ext>
            </a:extLst>
          </p:cNvPr>
          <p:cNvSpPr txBox="1"/>
          <p:nvPr/>
        </p:nvSpPr>
        <p:spPr>
          <a:xfrm>
            <a:off x="6383046" y="3205279"/>
            <a:ext cx="2167632" cy="1569660"/>
          </a:xfrm>
          <a:prstGeom prst="rect">
            <a:avLst/>
          </a:prstGeom>
          <a:noFill/>
        </p:spPr>
        <p:txBody>
          <a:bodyPr wrap="square" rtlCol="0">
            <a:spAutoFit/>
          </a:bodyPr>
          <a:lstStyle/>
          <a:p>
            <a:pPr marL="108000" indent="-108000">
              <a:buFont typeface="Arial" panose="020B0604020202020204" pitchFamily="34" charset="0"/>
              <a:buChar char="•"/>
            </a:pPr>
            <a:r>
              <a:rPr lang="nl-BE" sz="1200" b="1" dirty="0">
                <a:solidFill>
                  <a:schemeClr val="accent3"/>
                </a:solidFill>
              </a:rPr>
              <a:t>EXPERT OP UITNODIGING (2-60)</a:t>
            </a:r>
          </a:p>
          <a:p>
            <a:pPr marL="108000" indent="-108000">
              <a:buFont typeface="Arial" panose="020B0604020202020204" pitchFamily="34" charset="0"/>
              <a:buChar char="•"/>
            </a:pPr>
            <a:r>
              <a:rPr lang="nl-BE" sz="1200" b="1" dirty="0">
                <a:solidFill>
                  <a:schemeClr val="accent3"/>
                </a:solidFill>
              </a:rPr>
              <a:t>ONTVANGEN VAN LERAREN EN VORMINGSWERKERS IN OPLEIDING (10-365)</a:t>
            </a:r>
          </a:p>
          <a:p>
            <a:pPr marL="108000" indent="-108000">
              <a:buFont typeface="Arial" panose="020B0604020202020204" pitchFamily="34" charset="0"/>
              <a:buChar char="•"/>
            </a:pPr>
            <a:r>
              <a:rPr lang="nl-BE" sz="1200" b="1" dirty="0">
                <a:solidFill>
                  <a:schemeClr val="accent3"/>
                </a:solidFill>
              </a:rPr>
              <a:t>VOORBEREIDEND BEZOEK</a:t>
            </a:r>
          </a:p>
        </p:txBody>
      </p:sp>
      <p:sp>
        <p:nvSpPr>
          <p:cNvPr id="13" name="Tekstvak 12">
            <a:extLst>
              <a:ext uri="{FF2B5EF4-FFF2-40B4-BE49-F238E27FC236}">
                <a16:creationId xmlns:a16="http://schemas.microsoft.com/office/drawing/2014/main" id="{0FC4BAF6-4B6A-4072-B675-F442F7AF3B46}"/>
              </a:ext>
            </a:extLst>
          </p:cNvPr>
          <p:cNvSpPr txBox="1"/>
          <p:nvPr/>
        </p:nvSpPr>
        <p:spPr>
          <a:xfrm>
            <a:off x="2137964" y="856084"/>
            <a:ext cx="4853316" cy="523220"/>
          </a:xfrm>
          <a:prstGeom prst="rect">
            <a:avLst/>
          </a:prstGeom>
          <a:noFill/>
        </p:spPr>
        <p:txBody>
          <a:bodyPr wrap="none" rtlCol="0">
            <a:spAutoFit/>
          </a:bodyPr>
          <a:lstStyle/>
          <a:p>
            <a:pPr algn="ctr"/>
            <a:r>
              <a:rPr lang="nl-BE" sz="2800" b="1" dirty="0">
                <a:solidFill>
                  <a:schemeClr val="accent2"/>
                </a:solidFill>
              </a:rPr>
              <a:t>SCH - MOGELIJKE ACTIVITEITEN</a:t>
            </a:r>
          </a:p>
        </p:txBody>
      </p:sp>
      <p:sp>
        <p:nvSpPr>
          <p:cNvPr id="22" name="Tekstvak 21">
            <a:extLst>
              <a:ext uri="{FF2B5EF4-FFF2-40B4-BE49-F238E27FC236}">
                <a16:creationId xmlns:a16="http://schemas.microsoft.com/office/drawing/2014/main" id="{CDF7559B-3A43-465C-938C-7DECF08E2ACF}"/>
              </a:ext>
            </a:extLst>
          </p:cNvPr>
          <p:cNvSpPr txBox="1"/>
          <p:nvPr/>
        </p:nvSpPr>
        <p:spPr>
          <a:xfrm>
            <a:off x="3488925" y="2920582"/>
            <a:ext cx="2175028" cy="1569660"/>
          </a:xfrm>
          <a:prstGeom prst="rect">
            <a:avLst/>
          </a:prstGeom>
          <a:noFill/>
        </p:spPr>
        <p:txBody>
          <a:bodyPr wrap="square" rtlCol="0">
            <a:spAutoFit/>
          </a:bodyPr>
          <a:lstStyle/>
          <a:p>
            <a:pPr marL="108000" indent="-108000">
              <a:buFont typeface="Arial" panose="020B0604020202020204" pitchFamily="34" charset="0"/>
              <a:buChar char="•"/>
            </a:pPr>
            <a:r>
              <a:rPr lang="nl-BE" sz="1200" b="1" dirty="0">
                <a:solidFill>
                  <a:schemeClr val="accent2"/>
                </a:solidFill>
              </a:rPr>
              <a:t>GROEPSMOBILITEIT VAN LEERLINGEN (2-30)</a:t>
            </a:r>
          </a:p>
          <a:p>
            <a:pPr marL="108000" indent="-108000">
              <a:buFont typeface="Arial" panose="020B0604020202020204" pitchFamily="34" charset="0"/>
              <a:buChar char="•"/>
            </a:pPr>
            <a:r>
              <a:rPr lang="nl-BE" sz="1200" b="1" dirty="0">
                <a:solidFill>
                  <a:schemeClr val="accent2"/>
                </a:solidFill>
              </a:rPr>
              <a:t>KORTDURENDE LEERMOBILITEIT VAN LEERLINGEN (10-29)</a:t>
            </a:r>
          </a:p>
          <a:p>
            <a:pPr marL="108000" indent="-108000">
              <a:buFont typeface="Arial" panose="020B0604020202020204" pitchFamily="34" charset="0"/>
              <a:buChar char="•"/>
            </a:pPr>
            <a:r>
              <a:rPr lang="nl-BE" sz="1200" b="1" dirty="0">
                <a:solidFill>
                  <a:schemeClr val="accent2"/>
                </a:solidFill>
              </a:rPr>
              <a:t>LANGDURENDE LEERMOBILITEIT VAN LEERLINGEN (30-365)</a:t>
            </a:r>
          </a:p>
        </p:txBody>
      </p:sp>
      <p:graphicFrame>
        <p:nvGraphicFramePr>
          <p:cNvPr id="3" name="Tabel 10">
            <a:extLst>
              <a:ext uri="{FF2B5EF4-FFF2-40B4-BE49-F238E27FC236}">
                <a16:creationId xmlns:a16="http://schemas.microsoft.com/office/drawing/2014/main" id="{304A72C6-59C8-4A45-927A-48B5F19AB0C3}"/>
              </a:ext>
            </a:extLst>
          </p:cNvPr>
          <p:cNvGraphicFramePr>
            <a:graphicFrameLocks noGrp="1"/>
          </p:cNvGraphicFramePr>
          <p:nvPr/>
        </p:nvGraphicFramePr>
        <p:xfrm>
          <a:off x="1524000" y="1397000"/>
          <a:ext cx="6096000" cy="37084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609186622"/>
                    </a:ext>
                  </a:extLst>
                </a:gridCol>
              </a:tblGrid>
              <a:tr h="370840">
                <a:tc>
                  <a:txBody>
                    <a:bodyPr/>
                    <a:lstStyle/>
                    <a:p>
                      <a:endParaRPr lang="nl-BE" dirty="0"/>
                    </a:p>
                  </a:txBody>
                  <a:tcPr/>
                </a:tc>
                <a:extLst>
                  <a:ext uri="{0D108BD9-81ED-4DB2-BD59-A6C34878D82A}">
                    <a16:rowId xmlns:a16="http://schemas.microsoft.com/office/drawing/2014/main" val="292814613"/>
                  </a:ext>
                </a:extLst>
              </a:tr>
            </a:tbl>
          </a:graphicData>
        </a:graphic>
      </p:graphicFrame>
      <p:sp>
        <p:nvSpPr>
          <p:cNvPr id="11" name="Tekstvak 10">
            <a:extLst>
              <a:ext uri="{FF2B5EF4-FFF2-40B4-BE49-F238E27FC236}">
                <a16:creationId xmlns:a16="http://schemas.microsoft.com/office/drawing/2014/main" id="{FE747651-8509-44E7-9A4B-A372F160A0C5}"/>
              </a:ext>
            </a:extLst>
          </p:cNvPr>
          <p:cNvSpPr txBox="1"/>
          <p:nvPr/>
        </p:nvSpPr>
        <p:spPr>
          <a:xfrm>
            <a:off x="589572" y="5890091"/>
            <a:ext cx="5209671" cy="646331"/>
          </a:xfrm>
          <a:prstGeom prst="rect">
            <a:avLst/>
          </a:prstGeom>
          <a:noFill/>
        </p:spPr>
        <p:txBody>
          <a:bodyPr wrap="square" rtlCol="0">
            <a:spAutoFit/>
          </a:bodyPr>
          <a:lstStyle/>
          <a:p>
            <a:pPr algn="ctr"/>
            <a:r>
              <a:rPr lang="nl-BE" b="1" dirty="0"/>
              <a:t>fysieke</a:t>
            </a:r>
            <a:r>
              <a:rPr lang="nl-BE" dirty="0"/>
              <a:t> mobiliteit kan gecombineerd worden met </a:t>
            </a:r>
            <a:r>
              <a:rPr lang="nl-BE" b="1" dirty="0"/>
              <a:t>virtuele</a:t>
            </a:r>
            <a:r>
              <a:rPr lang="nl-BE" dirty="0"/>
              <a:t> activiteiten</a:t>
            </a:r>
          </a:p>
        </p:txBody>
      </p:sp>
      <p:sp>
        <p:nvSpPr>
          <p:cNvPr id="14" name="Pijl: omhoog 13">
            <a:extLst>
              <a:ext uri="{FF2B5EF4-FFF2-40B4-BE49-F238E27FC236}">
                <a16:creationId xmlns:a16="http://schemas.microsoft.com/office/drawing/2014/main" id="{2EB10A8B-F074-4A11-A3F7-D18D59DE05EE}"/>
              </a:ext>
            </a:extLst>
          </p:cNvPr>
          <p:cNvSpPr/>
          <p:nvPr/>
        </p:nvSpPr>
        <p:spPr>
          <a:xfrm>
            <a:off x="1542232" y="5442857"/>
            <a:ext cx="278674" cy="447234"/>
          </a:xfrm>
          <a:prstGeom prst="up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nl-BE"/>
          </a:p>
        </p:txBody>
      </p:sp>
      <p:sp>
        <p:nvSpPr>
          <p:cNvPr id="17" name="Pijl: omhoog 16">
            <a:extLst>
              <a:ext uri="{FF2B5EF4-FFF2-40B4-BE49-F238E27FC236}">
                <a16:creationId xmlns:a16="http://schemas.microsoft.com/office/drawing/2014/main" id="{ACC58A1B-578F-4439-8F17-E3DC0700A7BB}"/>
              </a:ext>
            </a:extLst>
          </p:cNvPr>
          <p:cNvSpPr/>
          <p:nvPr/>
        </p:nvSpPr>
        <p:spPr>
          <a:xfrm>
            <a:off x="4564620" y="5442856"/>
            <a:ext cx="278674" cy="447234"/>
          </a:xfrm>
          <a:prstGeom prst="up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374108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Klembord">
            <a:extLst>
              <a:ext uri="{FF2B5EF4-FFF2-40B4-BE49-F238E27FC236}">
                <a16:creationId xmlns:a16="http://schemas.microsoft.com/office/drawing/2014/main" id="{DD7FC019-603E-4CC3-9B3F-BA11E3ED1A3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55115" y="1636819"/>
            <a:ext cx="4073369" cy="4045997"/>
          </a:xfrm>
          <a:prstGeom prst="rect">
            <a:avLst/>
          </a:prstGeom>
        </p:spPr>
      </p:pic>
      <p:pic>
        <p:nvPicPr>
          <p:cNvPr id="5" name="Graphic 4" descr="Klembord">
            <a:extLst>
              <a:ext uri="{FF2B5EF4-FFF2-40B4-BE49-F238E27FC236}">
                <a16:creationId xmlns:a16="http://schemas.microsoft.com/office/drawing/2014/main" id="{479EF650-E365-45CA-BE10-22254031B7B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25731" y="1620547"/>
            <a:ext cx="4073369" cy="4045997"/>
          </a:xfrm>
          <a:prstGeom prst="rect">
            <a:avLst/>
          </a:prstGeom>
        </p:spPr>
      </p:pic>
      <p:pic>
        <p:nvPicPr>
          <p:cNvPr id="6" name="Graphic 5" descr="Klembord">
            <a:extLst>
              <a:ext uri="{FF2B5EF4-FFF2-40B4-BE49-F238E27FC236}">
                <a16:creationId xmlns:a16="http://schemas.microsoft.com/office/drawing/2014/main" id="{BB773A07-797C-45DE-9A26-7B900CC0ED6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539006" y="1636818"/>
            <a:ext cx="4073369" cy="4045997"/>
          </a:xfrm>
          <a:prstGeom prst="rect">
            <a:avLst/>
          </a:prstGeom>
        </p:spPr>
      </p:pic>
      <p:sp>
        <p:nvSpPr>
          <p:cNvPr id="7" name="Tekstvak 6">
            <a:extLst>
              <a:ext uri="{FF2B5EF4-FFF2-40B4-BE49-F238E27FC236}">
                <a16:creationId xmlns:a16="http://schemas.microsoft.com/office/drawing/2014/main" id="{AA672E1C-44F9-4A61-A404-9B85039C573E}"/>
              </a:ext>
            </a:extLst>
          </p:cNvPr>
          <p:cNvSpPr txBox="1"/>
          <p:nvPr/>
        </p:nvSpPr>
        <p:spPr>
          <a:xfrm>
            <a:off x="1034608" y="2425369"/>
            <a:ext cx="1293944" cy="307777"/>
          </a:xfrm>
          <a:prstGeom prst="rect">
            <a:avLst/>
          </a:prstGeom>
          <a:noFill/>
        </p:spPr>
        <p:txBody>
          <a:bodyPr wrap="none" rtlCol="0">
            <a:spAutoFit/>
          </a:bodyPr>
          <a:lstStyle/>
          <a:p>
            <a:pPr algn="ctr"/>
            <a:r>
              <a:rPr lang="nl-BE" sz="1400" b="1" dirty="0">
                <a:solidFill>
                  <a:schemeClr val="bg1"/>
                </a:solidFill>
              </a:rPr>
              <a:t>PERSONEEL</a:t>
            </a:r>
          </a:p>
        </p:txBody>
      </p:sp>
      <p:sp>
        <p:nvSpPr>
          <p:cNvPr id="8" name="Tekstvak 7">
            <a:extLst>
              <a:ext uri="{FF2B5EF4-FFF2-40B4-BE49-F238E27FC236}">
                <a16:creationId xmlns:a16="http://schemas.microsoft.com/office/drawing/2014/main" id="{48902A9F-A257-4980-872E-00437CA7E183}"/>
              </a:ext>
            </a:extLst>
          </p:cNvPr>
          <p:cNvSpPr txBox="1"/>
          <p:nvPr/>
        </p:nvSpPr>
        <p:spPr>
          <a:xfrm>
            <a:off x="3988839" y="2425672"/>
            <a:ext cx="1173719" cy="307777"/>
          </a:xfrm>
          <a:prstGeom prst="rect">
            <a:avLst/>
          </a:prstGeom>
          <a:noFill/>
        </p:spPr>
        <p:txBody>
          <a:bodyPr wrap="none" rtlCol="0">
            <a:spAutoFit/>
          </a:bodyPr>
          <a:lstStyle/>
          <a:p>
            <a:pPr algn="ctr"/>
            <a:r>
              <a:rPr lang="nl-BE" sz="1400" b="1" dirty="0">
                <a:solidFill>
                  <a:schemeClr val="bg1"/>
                </a:solidFill>
              </a:rPr>
              <a:t>LERENDEN</a:t>
            </a:r>
          </a:p>
        </p:txBody>
      </p:sp>
      <p:sp>
        <p:nvSpPr>
          <p:cNvPr id="9" name="Tekstvak 8">
            <a:extLst>
              <a:ext uri="{FF2B5EF4-FFF2-40B4-BE49-F238E27FC236}">
                <a16:creationId xmlns:a16="http://schemas.microsoft.com/office/drawing/2014/main" id="{4BE853A9-D725-4F85-B1FD-A5B3598B74D0}"/>
              </a:ext>
            </a:extLst>
          </p:cNvPr>
          <p:cNvSpPr txBox="1"/>
          <p:nvPr/>
        </p:nvSpPr>
        <p:spPr>
          <a:xfrm>
            <a:off x="7058125" y="2425368"/>
            <a:ext cx="793807" cy="307777"/>
          </a:xfrm>
          <a:prstGeom prst="rect">
            <a:avLst/>
          </a:prstGeom>
          <a:noFill/>
        </p:spPr>
        <p:txBody>
          <a:bodyPr wrap="none" rtlCol="0">
            <a:spAutoFit/>
          </a:bodyPr>
          <a:lstStyle/>
          <a:p>
            <a:pPr algn="ctr"/>
            <a:r>
              <a:rPr lang="nl-BE" sz="1400" b="1" dirty="0">
                <a:solidFill>
                  <a:schemeClr val="bg1"/>
                </a:solidFill>
              </a:rPr>
              <a:t>EXTRA</a:t>
            </a:r>
          </a:p>
        </p:txBody>
      </p:sp>
      <p:sp>
        <p:nvSpPr>
          <p:cNvPr id="10" name="Tekstvak 9">
            <a:extLst>
              <a:ext uri="{FF2B5EF4-FFF2-40B4-BE49-F238E27FC236}">
                <a16:creationId xmlns:a16="http://schemas.microsoft.com/office/drawing/2014/main" id="{0E219FAF-7BD3-4E2F-9BD4-748885DC624D}"/>
              </a:ext>
            </a:extLst>
          </p:cNvPr>
          <p:cNvSpPr txBox="1"/>
          <p:nvPr/>
        </p:nvSpPr>
        <p:spPr>
          <a:xfrm>
            <a:off x="594804" y="3300849"/>
            <a:ext cx="2175028" cy="1200329"/>
          </a:xfrm>
          <a:prstGeom prst="rect">
            <a:avLst/>
          </a:prstGeom>
          <a:noFill/>
        </p:spPr>
        <p:txBody>
          <a:bodyPr wrap="square" rtlCol="0">
            <a:spAutoFit/>
          </a:bodyPr>
          <a:lstStyle/>
          <a:p>
            <a:pPr marL="108000" indent="-108000">
              <a:buFont typeface="Arial" panose="020B0604020202020204" pitchFamily="34" charset="0"/>
              <a:buChar char="•"/>
            </a:pPr>
            <a:r>
              <a:rPr lang="nl-BE" sz="1200" b="1" dirty="0">
                <a:solidFill>
                  <a:schemeClr val="accent4"/>
                </a:solidFill>
              </a:rPr>
              <a:t>JOB SHADOWING (2-60)</a:t>
            </a:r>
          </a:p>
          <a:p>
            <a:pPr marL="108000" indent="-108000">
              <a:buFont typeface="Arial" panose="020B0604020202020204" pitchFamily="34" charset="0"/>
              <a:buChar char="•"/>
            </a:pPr>
            <a:r>
              <a:rPr lang="nl-BE" sz="1200" b="1" dirty="0">
                <a:solidFill>
                  <a:schemeClr val="accent4"/>
                </a:solidFill>
              </a:rPr>
              <a:t>OPLEIDINGS-</a:t>
            </a:r>
            <a:br>
              <a:rPr lang="nl-BE" sz="1200" b="1" dirty="0">
                <a:solidFill>
                  <a:schemeClr val="accent4"/>
                </a:solidFill>
              </a:rPr>
            </a:br>
            <a:r>
              <a:rPr lang="nl-BE" sz="1200" b="1" dirty="0">
                <a:solidFill>
                  <a:schemeClr val="accent4"/>
                </a:solidFill>
              </a:rPr>
              <a:t>EN VORMINGS-OPDRACHT (2-365)</a:t>
            </a:r>
          </a:p>
          <a:p>
            <a:pPr marL="108000" indent="-108000">
              <a:buFont typeface="Arial" panose="020B0604020202020204" pitchFamily="34" charset="0"/>
              <a:buChar char="•"/>
            </a:pPr>
            <a:r>
              <a:rPr lang="nl-BE" sz="1200" b="1" dirty="0">
                <a:solidFill>
                  <a:schemeClr val="accent4"/>
                </a:solidFill>
              </a:rPr>
              <a:t>CURSUS EN TRAINING (2-30)</a:t>
            </a:r>
          </a:p>
        </p:txBody>
      </p:sp>
      <p:sp>
        <p:nvSpPr>
          <p:cNvPr id="12" name="Tekstvak 11">
            <a:extLst>
              <a:ext uri="{FF2B5EF4-FFF2-40B4-BE49-F238E27FC236}">
                <a16:creationId xmlns:a16="http://schemas.microsoft.com/office/drawing/2014/main" id="{66E29BD3-1936-4685-A1D4-0BD19FD3A8AC}"/>
              </a:ext>
            </a:extLst>
          </p:cNvPr>
          <p:cNvSpPr txBox="1"/>
          <p:nvPr/>
        </p:nvSpPr>
        <p:spPr>
          <a:xfrm>
            <a:off x="6383046" y="3205279"/>
            <a:ext cx="2167632" cy="1384995"/>
          </a:xfrm>
          <a:prstGeom prst="rect">
            <a:avLst/>
          </a:prstGeom>
          <a:noFill/>
        </p:spPr>
        <p:txBody>
          <a:bodyPr wrap="square" rtlCol="0">
            <a:spAutoFit/>
          </a:bodyPr>
          <a:lstStyle/>
          <a:p>
            <a:pPr marL="108000" indent="-108000">
              <a:buFont typeface="Arial" panose="020B0604020202020204" pitchFamily="34" charset="0"/>
              <a:buChar char="•"/>
            </a:pPr>
            <a:r>
              <a:rPr lang="nl-BE" sz="1200" b="1" dirty="0">
                <a:solidFill>
                  <a:schemeClr val="accent3"/>
                </a:solidFill>
              </a:rPr>
              <a:t>EXPERT OP UITNODIGING (2-30)</a:t>
            </a:r>
          </a:p>
          <a:p>
            <a:pPr marL="108000" indent="-108000">
              <a:buFont typeface="Arial" panose="020B0604020202020204" pitchFamily="34" charset="0"/>
              <a:buChar char="•"/>
            </a:pPr>
            <a:r>
              <a:rPr lang="nl-BE" sz="1200" b="1" dirty="0">
                <a:solidFill>
                  <a:schemeClr val="accent3"/>
                </a:solidFill>
              </a:rPr>
              <a:t>ONTVANGEN VAN OPLEIDER IN OPLEIDING (10-365)</a:t>
            </a:r>
          </a:p>
          <a:p>
            <a:pPr marL="108000" indent="-108000">
              <a:buFont typeface="Arial" panose="020B0604020202020204" pitchFamily="34" charset="0"/>
              <a:buChar char="•"/>
            </a:pPr>
            <a:r>
              <a:rPr lang="nl-BE" sz="1200" b="1" dirty="0">
                <a:solidFill>
                  <a:schemeClr val="accent3"/>
                </a:solidFill>
              </a:rPr>
              <a:t>VOORBEREIDEND BEZOEK</a:t>
            </a:r>
          </a:p>
        </p:txBody>
      </p:sp>
      <p:sp>
        <p:nvSpPr>
          <p:cNvPr id="13" name="Tekstvak 12">
            <a:extLst>
              <a:ext uri="{FF2B5EF4-FFF2-40B4-BE49-F238E27FC236}">
                <a16:creationId xmlns:a16="http://schemas.microsoft.com/office/drawing/2014/main" id="{0FC4BAF6-4B6A-4072-B675-F442F7AF3B46}"/>
              </a:ext>
            </a:extLst>
          </p:cNvPr>
          <p:cNvSpPr txBox="1"/>
          <p:nvPr/>
        </p:nvSpPr>
        <p:spPr>
          <a:xfrm>
            <a:off x="2149185" y="856084"/>
            <a:ext cx="4830874" cy="523220"/>
          </a:xfrm>
          <a:prstGeom prst="rect">
            <a:avLst/>
          </a:prstGeom>
          <a:noFill/>
        </p:spPr>
        <p:txBody>
          <a:bodyPr wrap="none" rtlCol="0">
            <a:spAutoFit/>
          </a:bodyPr>
          <a:lstStyle/>
          <a:p>
            <a:pPr algn="ctr"/>
            <a:r>
              <a:rPr lang="nl-BE" sz="2800" b="1" dirty="0">
                <a:solidFill>
                  <a:schemeClr val="accent2"/>
                </a:solidFill>
              </a:rPr>
              <a:t>VET - MOGELIJKE ACTIVITEITEN</a:t>
            </a:r>
          </a:p>
        </p:txBody>
      </p:sp>
      <p:sp>
        <p:nvSpPr>
          <p:cNvPr id="22" name="Tekstvak 21">
            <a:extLst>
              <a:ext uri="{FF2B5EF4-FFF2-40B4-BE49-F238E27FC236}">
                <a16:creationId xmlns:a16="http://schemas.microsoft.com/office/drawing/2014/main" id="{CDF7559B-3A43-465C-938C-7DECF08E2ACF}"/>
              </a:ext>
            </a:extLst>
          </p:cNvPr>
          <p:cNvSpPr txBox="1"/>
          <p:nvPr/>
        </p:nvSpPr>
        <p:spPr>
          <a:xfrm>
            <a:off x="3488925" y="2920582"/>
            <a:ext cx="2175028" cy="2123658"/>
          </a:xfrm>
          <a:prstGeom prst="rect">
            <a:avLst/>
          </a:prstGeom>
          <a:noFill/>
        </p:spPr>
        <p:txBody>
          <a:bodyPr wrap="square" rtlCol="0">
            <a:spAutoFit/>
          </a:bodyPr>
          <a:lstStyle/>
          <a:p>
            <a:pPr marL="108000" indent="-108000">
              <a:buFont typeface="Arial" panose="020B0604020202020204" pitchFamily="34" charset="0"/>
              <a:buChar char="•"/>
            </a:pPr>
            <a:r>
              <a:rPr lang="nl-BE" sz="1200" b="1" dirty="0">
                <a:solidFill>
                  <a:schemeClr val="accent2"/>
                </a:solidFill>
              </a:rPr>
              <a:t>DEELNAME AAN VAARDIGHEIDS-WEDSTRIJD (1-10)</a:t>
            </a:r>
          </a:p>
          <a:p>
            <a:pPr marL="108000" indent="-108000">
              <a:buFont typeface="Arial" panose="020B0604020202020204" pitchFamily="34" charset="0"/>
              <a:buChar char="•"/>
            </a:pPr>
            <a:r>
              <a:rPr lang="nl-BE" sz="1200" b="1" dirty="0">
                <a:solidFill>
                  <a:schemeClr val="accent2"/>
                </a:solidFill>
              </a:rPr>
              <a:t>KORTDURENDE LEERMOBILITEIT VAN LERENDEN (10-89)</a:t>
            </a:r>
          </a:p>
          <a:p>
            <a:pPr marL="108000" indent="-108000">
              <a:buFont typeface="Arial" panose="020B0604020202020204" pitchFamily="34" charset="0"/>
              <a:buChar char="•"/>
            </a:pPr>
            <a:r>
              <a:rPr lang="nl-BE" sz="1200" b="1" dirty="0">
                <a:solidFill>
                  <a:schemeClr val="accent2"/>
                </a:solidFill>
              </a:rPr>
              <a:t>GROEPSMOBILITEIT </a:t>
            </a:r>
          </a:p>
          <a:p>
            <a:pPr marL="108000" indent="-108000">
              <a:buFont typeface="Arial" panose="020B0604020202020204" pitchFamily="34" charset="0"/>
              <a:buChar char="•"/>
            </a:pPr>
            <a:r>
              <a:rPr lang="nl-BE" sz="1200" b="1" dirty="0">
                <a:solidFill>
                  <a:schemeClr val="accent2"/>
                </a:solidFill>
              </a:rPr>
              <a:t>LANGDURENDE LEERMOBILITEIT VAN LERENDEN – ERASMUSPRO (90-365)</a:t>
            </a:r>
          </a:p>
        </p:txBody>
      </p:sp>
      <p:pic>
        <p:nvPicPr>
          <p:cNvPr id="11" name="Afbeelding 10">
            <a:extLst>
              <a:ext uri="{FF2B5EF4-FFF2-40B4-BE49-F238E27FC236}">
                <a16:creationId xmlns:a16="http://schemas.microsoft.com/office/drawing/2014/main" id="{9908A538-1EC1-4324-CF8C-42B9471E30A0}"/>
              </a:ext>
            </a:extLst>
          </p:cNvPr>
          <p:cNvPicPr>
            <a:picLocks noChangeAspect="1"/>
          </p:cNvPicPr>
          <p:nvPr/>
        </p:nvPicPr>
        <p:blipFill>
          <a:blip r:embed="rId8"/>
          <a:stretch>
            <a:fillRect/>
          </a:stretch>
        </p:blipFill>
        <p:spPr>
          <a:xfrm>
            <a:off x="0" y="1442773"/>
            <a:ext cx="9144000" cy="3972454"/>
          </a:xfrm>
          <a:prstGeom prst="rect">
            <a:avLst/>
          </a:prstGeom>
        </p:spPr>
      </p:pic>
    </p:spTree>
    <p:extLst>
      <p:ext uri="{BB962C8B-B14F-4D97-AF65-F5344CB8AC3E}">
        <p14:creationId xmlns:p14="http://schemas.microsoft.com/office/powerpoint/2010/main" val="3214741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Klembord">
            <a:extLst>
              <a:ext uri="{FF2B5EF4-FFF2-40B4-BE49-F238E27FC236}">
                <a16:creationId xmlns:a16="http://schemas.microsoft.com/office/drawing/2014/main" id="{F9BDB818-80B5-45BE-B058-ED2AE4362EE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02913" y="1361618"/>
            <a:ext cx="5546981" cy="5509706"/>
          </a:xfrm>
          <a:prstGeom prst="rect">
            <a:avLst/>
          </a:prstGeom>
        </p:spPr>
      </p:pic>
      <p:sp>
        <p:nvSpPr>
          <p:cNvPr id="5" name="Tekstvak 4">
            <a:extLst>
              <a:ext uri="{FF2B5EF4-FFF2-40B4-BE49-F238E27FC236}">
                <a16:creationId xmlns:a16="http://schemas.microsoft.com/office/drawing/2014/main" id="{69D37A50-980A-4165-ACA0-72533BC508F2}"/>
              </a:ext>
            </a:extLst>
          </p:cNvPr>
          <p:cNvSpPr txBox="1"/>
          <p:nvPr/>
        </p:nvSpPr>
        <p:spPr>
          <a:xfrm>
            <a:off x="3133818" y="2920575"/>
            <a:ext cx="2894120" cy="3093154"/>
          </a:xfrm>
          <a:prstGeom prst="rect">
            <a:avLst/>
          </a:prstGeom>
          <a:noFill/>
        </p:spPr>
        <p:txBody>
          <a:bodyPr wrap="square" rtlCol="0">
            <a:spAutoFit/>
          </a:bodyPr>
          <a:lstStyle/>
          <a:p>
            <a:pPr marL="285750" indent="-285750">
              <a:spcAft>
                <a:spcPts val="600"/>
              </a:spcAft>
              <a:buClr>
                <a:schemeClr val="accent4"/>
              </a:buClr>
              <a:buFont typeface="Wingdings" panose="05000000000000000000" pitchFamily="2" charset="2"/>
              <a:buChar char="§"/>
            </a:pPr>
            <a:r>
              <a:rPr lang="nl-BE" sz="1600" b="1" dirty="0">
                <a:solidFill>
                  <a:schemeClr val="accent2"/>
                </a:solidFill>
              </a:rPr>
              <a:t>ORGANISATIEBUDGET</a:t>
            </a:r>
          </a:p>
          <a:p>
            <a:pPr marL="285750" indent="-285750">
              <a:spcAft>
                <a:spcPts val="600"/>
              </a:spcAft>
              <a:buClr>
                <a:schemeClr val="accent4"/>
              </a:buClr>
              <a:buFont typeface="Wingdings" panose="05000000000000000000" pitchFamily="2" charset="2"/>
              <a:buChar char="§"/>
            </a:pPr>
            <a:r>
              <a:rPr lang="nl-BE" sz="1600" b="1" dirty="0">
                <a:solidFill>
                  <a:schemeClr val="accent2"/>
                </a:solidFill>
              </a:rPr>
              <a:t>REISBUDGET</a:t>
            </a:r>
          </a:p>
          <a:p>
            <a:pPr marL="285750" indent="-285750">
              <a:spcAft>
                <a:spcPts val="600"/>
              </a:spcAft>
              <a:buClr>
                <a:schemeClr val="accent4"/>
              </a:buClr>
              <a:buFont typeface="Wingdings" panose="05000000000000000000" pitchFamily="2" charset="2"/>
              <a:buChar char="§"/>
            </a:pPr>
            <a:r>
              <a:rPr lang="nl-BE" sz="1600" b="1" dirty="0">
                <a:solidFill>
                  <a:schemeClr val="accent2"/>
                </a:solidFill>
              </a:rPr>
              <a:t>VERBLIJFSBUDGET</a:t>
            </a:r>
          </a:p>
          <a:p>
            <a:pPr marL="285750" indent="-285750">
              <a:spcAft>
                <a:spcPts val="600"/>
              </a:spcAft>
              <a:buClr>
                <a:schemeClr val="accent4"/>
              </a:buClr>
              <a:buFont typeface="Wingdings" panose="05000000000000000000" pitchFamily="2" charset="2"/>
              <a:buChar char="§"/>
            </a:pPr>
            <a:r>
              <a:rPr lang="nl-BE" sz="1600" b="1" dirty="0">
                <a:solidFill>
                  <a:schemeClr val="accent2"/>
                </a:solidFill>
              </a:rPr>
              <a:t>INCLUSIESTEUN</a:t>
            </a:r>
          </a:p>
          <a:p>
            <a:pPr marL="285750" indent="-285750">
              <a:spcAft>
                <a:spcPts val="600"/>
              </a:spcAft>
              <a:buClr>
                <a:schemeClr val="accent4"/>
              </a:buClr>
              <a:buFont typeface="Wingdings" panose="05000000000000000000" pitchFamily="2" charset="2"/>
              <a:buChar char="§"/>
            </a:pPr>
            <a:r>
              <a:rPr lang="nl-BE" sz="1600" b="1" dirty="0">
                <a:solidFill>
                  <a:schemeClr val="accent2"/>
                </a:solidFill>
              </a:rPr>
              <a:t>VOORBEREIDENDE BEZOEKEN</a:t>
            </a:r>
          </a:p>
          <a:p>
            <a:pPr marL="285750" indent="-285750">
              <a:spcAft>
                <a:spcPts val="600"/>
              </a:spcAft>
              <a:buClr>
                <a:schemeClr val="accent4"/>
              </a:buClr>
              <a:buFont typeface="Wingdings" panose="05000000000000000000" pitchFamily="2" charset="2"/>
              <a:buChar char="§"/>
            </a:pPr>
            <a:r>
              <a:rPr lang="nl-BE" sz="1600" b="1" dirty="0">
                <a:solidFill>
                  <a:schemeClr val="accent2"/>
                </a:solidFill>
              </a:rPr>
              <a:t>CURSUSKOST</a:t>
            </a:r>
          </a:p>
          <a:p>
            <a:pPr marL="285750" indent="-285750">
              <a:spcAft>
                <a:spcPts val="600"/>
              </a:spcAft>
              <a:buClr>
                <a:schemeClr val="accent4"/>
              </a:buClr>
              <a:buFont typeface="Wingdings" panose="05000000000000000000" pitchFamily="2" charset="2"/>
              <a:buChar char="§"/>
            </a:pPr>
            <a:r>
              <a:rPr lang="nl-BE" sz="1600" b="1" dirty="0">
                <a:solidFill>
                  <a:schemeClr val="accent2"/>
                </a:solidFill>
              </a:rPr>
              <a:t>TAALONDERSTEUNING</a:t>
            </a:r>
          </a:p>
          <a:p>
            <a:pPr marL="285750" indent="-285750">
              <a:spcAft>
                <a:spcPts val="600"/>
              </a:spcAft>
              <a:buClr>
                <a:schemeClr val="accent4"/>
              </a:buClr>
              <a:buFont typeface="Wingdings" panose="05000000000000000000" pitchFamily="2" charset="2"/>
              <a:buChar char="§"/>
            </a:pPr>
            <a:r>
              <a:rPr lang="nl-BE" sz="1600" b="1" dirty="0">
                <a:solidFill>
                  <a:schemeClr val="accent2"/>
                </a:solidFill>
              </a:rPr>
              <a:t>UITZONDERLIJKE KOSTEN</a:t>
            </a:r>
          </a:p>
        </p:txBody>
      </p:sp>
      <p:sp>
        <p:nvSpPr>
          <p:cNvPr id="8" name="Tekstvak 7">
            <a:extLst>
              <a:ext uri="{FF2B5EF4-FFF2-40B4-BE49-F238E27FC236}">
                <a16:creationId xmlns:a16="http://schemas.microsoft.com/office/drawing/2014/main" id="{DF9BF517-212D-4FC1-86EC-5E02077186B4}"/>
              </a:ext>
            </a:extLst>
          </p:cNvPr>
          <p:cNvSpPr txBox="1"/>
          <p:nvPr/>
        </p:nvSpPr>
        <p:spPr>
          <a:xfrm>
            <a:off x="2068586" y="856084"/>
            <a:ext cx="4992072" cy="523220"/>
          </a:xfrm>
          <a:prstGeom prst="rect">
            <a:avLst/>
          </a:prstGeom>
          <a:noFill/>
        </p:spPr>
        <p:txBody>
          <a:bodyPr wrap="none" rtlCol="0">
            <a:spAutoFit/>
          </a:bodyPr>
          <a:lstStyle/>
          <a:p>
            <a:pPr algn="ctr"/>
            <a:r>
              <a:rPr lang="nl-BE" sz="2800" b="1" dirty="0">
                <a:solidFill>
                  <a:schemeClr val="accent4"/>
                </a:solidFill>
              </a:rPr>
              <a:t>MOGELIJKE FINANCIERING</a:t>
            </a:r>
          </a:p>
        </p:txBody>
      </p:sp>
    </p:spTree>
    <p:extLst>
      <p:ext uri="{BB962C8B-B14F-4D97-AF65-F5344CB8AC3E}">
        <p14:creationId xmlns:p14="http://schemas.microsoft.com/office/powerpoint/2010/main" val="3979065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vak 6">
            <a:extLst>
              <a:ext uri="{FF2B5EF4-FFF2-40B4-BE49-F238E27FC236}">
                <a16:creationId xmlns:a16="http://schemas.microsoft.com/office/drawing/2014/main" id="{AA672E1C-44F9-4A61-A404-9B85039C573E}"/>
              </a:ext>
            </a:extLst>
          </p:cNvPr>
          <p:cNvSpPr txBox="1"/>
          <p:nvPr/>
        </p:nvSpPr>
        <p:spPr>
          <a:xfrm>
            <a:off x="1034608" y="2425369"/>
            <a:ext cx="1293944" cy="307777"/>
          </a:xfrm>
          <a:prstGeom prst="rect">
            <a:avLst/>
          </a:prstGeom>
          <a:noFill/>
        </p:spPr>
        <p:txBody>
          <a:bodyPr wrap="none" rtlCol="0">
            <a:spAutoFit/>
          </a:bodyPr>
          <a:lstStyle/>
          <a:p>
            <a:pPr algn="ctr"/>
            <a:r>
              <a:rPr lang="nl-BE" sz="1400" b="1">
                <a:solidFill>
                  <a:schemeClr val="bg1"/>
                </a:solidFill>
              </a:rPr>
              <a:t>PERSONEEL</a:t>
            </a:r>
          </a:p>
        </p:txBody>
      </p:sp>
      <p:sp>
        <p:nvSpPr>
          <p:cNvPr id="8" name="Tekstvak 7">
            <a:extLst>
              <a:ext uri="{FF2B5EF4-FFF2-40B4-BE49-F238E27FC236}">
                <a16:creationId xmlns:a16="http://schemas.microsoft.com/office/drawing/2014/main" id="{48902A9F-A257-4980-872E-00437CA7E183}"/>
              </a:ext>
            </a:extLst>
          </p:cNvPr>
          <p:cNvSpPr txBox="1"/>
          <p:nvPr/>
        </p:nvSpPr>
        <p:spPr>
          <a:xfrm>
            <a:off x="3988839" y="2425672"/>
            <a:ext cx="1173719" cy="307777"/>
          </a:xfrm>
          <a:prstGeom prst="rect">
            <a:avLst/>
          </a:prstGeom>
          <a:noFill/>
        </p:spPr>
        <p:txBody>
          <a:bodyPr wrap="none" rtlCol="0">
            <a:spAutoFit/>
          </a:bodyPr>
          <a:lstStyle/>
          <a:p>
            <a:pPr algn="ctr"/>
            <a:r>
              <a:rPr lang="nl-BE" sz="1400" b="1">
                <a:solidFill>
                  <a:schemeClr val="bg1"/>
                </a:solidFill>
              </a:rPr>
              <a:t>LERENDEN</a:t>
            </a:r>
          </a:p>
        </p:txBody>
      </p:sp>
      <p:sp>
        <p:nvSpPr>
          <p:cNvPr id="9" name="Tekstvak 8">
            <a:extLst>
              <a:ext uri="{FF2B5EF4-FFF2-40B4-BE49-F238E27FC236}">
                <a16:creationId xmlns:a16="http://schemas.microsoft.com/office/drawing/2014/main" id="{4BE853A9-D725-4F85-B1FD-A5B3598B74D0}"/>
              </a:ext>
            </a:extLst>
          </p:cNvPr>
          <p:cNvSpPr txBox="1"/>
          <p:nvPr/>
        </p:nvSpPr>
        <p:spPr>
          <a:xfrm>
            <a:off x="7058125" y="2425368"/>
            <a:ext cx="793807" cy="307777"/>
          </a:xfrm>
          <a:prstGeom prst="rect">
            <a:avLst/>
          </a:prstGeom>
          <a:noFill/>
        </p:spPr>
        <p:txBody>
          <a:bodyPr wrap="none" rtlCol="0">
            <a:spAutoFit/>
          </a:bodyPr>
          <a:lstStyle/>
          <a:p>
            <a:pPr algn="ctr"/>
            <a:r>
              <a:rPr lang="nl-BE" sz="1400" b="1">
                <a:solidFill>
                  <a:schemeClr val="bg1"/>
                </a:solidFill>
              </a:rPr>
              <a:t>EXTRA</a:t>
            </a:r>
          </a:p>
        </p:txBody>
      </p:sp>
      <p:sp>
        <p:nvSpPr>
          <p:cNvPr id="22" name="Tekstvak 21">
            <a:extLst>
              <a:ext uri="{FF2B5EF4-FFF2-40B4-BE49-F238E27FC236}">
                <a16:creationId xmlns:a16="http://schemas.microsoft.com/office/drawing/2014/main" id="{E05D12AD-EFA0-479C-9410-68BD8228C985}"/>
              </a:ext>
            </a:extLst>
          </p:cNvPr>
          <p:cNvSpPr txBox="1"/>
          <p:nvPr/>
        </p:nvSpPr>
        <p:spPr>
          <a:xfrm rot="2669449">
            <a:off x="7576871" y="648459"/>
            <a:ext cx="1265986" cy="769441"/>
          </a:xfrm>
          <a:prstGeom prst="rect">
            <a:avLst/>
          </a:prstGeom>
          <a:noFill/>
        </p:spPr>
        <p:txBody>
          <a:bodyPr wrap="square" rtlCol="0">
            <a:spAutoFit/>
          </a:bodyPr>
          <a:lstStyle/>
          <a:p>
            <a:r>
              <a:rPr lang="nl-BE" sz="1100" b="1">
                <a:solidFill>
                  <a:schemeClr val="bg1"/>
                </a:solidFill>
              </a:rPr>
              <a:t>LIGT</a:t>
            </a:r>
            <a:br>
              <a:rPr lang="nl-BE" sz="1100" b="1">
                <a:solidFill>
                  <a:schemeClr val="bg1"/>
                </a:solidFill>
              </a:rPr>
            </a:br>
            <a:r>
              <a:rPr lang="nl-BE" sz="1100" b="1">
                <a:solidFill>
                  <a:schemeClr val="bg1"/>
                </a:solidFill>
              </a:rPr>
              <a:t> NOG NIET VOLLEDIG VAST</a:t>
            </a:r>
          </a:p>
        </p:txBody>
      </p:sp>
      <p:sp>
        <p:nvSpPr>
          <p:cNvPr id="11" name="Titel 10">
            <a:extLst>
              <a:ext uri="{FF2B5EF4-FFF2-40B4-BE49-F238E27FC236}">
                <a16:creationId xmlns:a16="http://schemas.microsoft.com/office/drawing/2014/main" id="{F3F4B120-26DB-BC99-8370-9259B1EFE653}"/>
              </a:ext>
            </a:extLst>
          </p:cNvPr>
          <p:cNvSpPr>
            <a:spLocks noGrp="1"/>
          </p:cNvSpPr>
          <p:nvPr>
            <p:ph type="title"/>
          </p:nvPr>
        </p:nvSpPr>
        <p:spPr/>
        <p:txBody>
          <a:bodyPr/>
          <a:lstStyle/>
          <a:p>
            <a:r>
              <a:rPr lang="nl-BE" dirty="0"/>
              <a:t>Reisbudget</a:t>
            </a:r>
          </a:p>
        </p:txBody>
      </p:sp>
      <p:sp>
        <p:nvSpPr>
          <p:cNvPr id="14" name="Tijdelijke aanduiding voor inhoud 13">
            <a:extLst>
              <a:ext uri="{FF2B5EF4-FFF2-40B4-BE49-F238E27FC236}">
                <a16:creationId xmlns:a16="http://schemas.microsoft.com/office/drawing/2014/main" id="{7AFA982F-39AF-664B-20B9-45658044C144}"/>
              </a:ext>
            </a:extLst>
          </p:cNvPr>
          <p:cNvSpPr>
            <a:spLocks noGrp="1"/>
          </p:cNvSpPr>
          <p:nvPr>
            <p:ph idx="1"/>
          </p:nvPr>
        </p:nvSpPr>
        <p:spPr>
          <a:xfrm>
            <a:off x="457200" y="1313873"/>
            <a:ext cx="8229600" cy="4800600"/>
          </a:xfrm>
        </p:spPr>
        <p:txBody>
          <a:bodyPr/>
          <a:lstStyle/>
          <a:p>
            <a:r>
              <a:rPr lang="nl-BE" sz="2400" dirty="0"/>
              <a:t>forfait </a:t>
            </a:r>
            <a:r>
              <a:rPr lang="nl-BE" sz="2400" dirty="0" err="1"/>
              <a:t>ifv</a:t>
            </a:r>
            <a:r>
              <a:rPr lang="nl-BE" sz="2400" dirty="0"/>
              <a:t> afgelegde afstand; hoger forfait voor groen reizen</a:t>
            </a:r>
          </a:p>
          <a:p>
            <a:pPr marL="457200" lvl="1" indent="0">
              <a:buNone/>
            </a:pPr>
            <a:endParaRPr lang="nl-BE" sz="2000" dirty="0"/>
          </a:p>
          <a:p>
            <a:endParaRPr lang="nl-BE" dirty="0"/>
          </a:p>
        </p:txBody>
      </p:sp>
      <p:pic>
        <p:nvPicPr>
          <p:cNvPr id="3" name="Afbeelding 2">
            <a:extLst>
              <a:ext uri="{FF2B5EF4-FFF2-40B4-BE49-F238E27FC236}">
                <a16:creationId xmlns:a16="http://schemas.microsoft.com/office/drawing/2014/main" id="{404E60DF-EA87-50C1-EFE9-A9668FE8B92F}"/>
              </a:ext>
            </a:extLst>
          </p:cNvPr>
          <p:cNvPicPr>
            <a:picLocks noChangeAspect="1"/>
          </p:cNvPicPr>
          <p:nvPr/>
        </p:nvPicPr>
        <p:blipFill>
          <a:blip r:embed="rId2"/>
          <a:stretch>
            <a:fillRect/>
          </a:stretch>
        </p:blipFill>
        <p:spPr>
          <a:xfrm>
            <a:off x="897779" y="2021990"/>
            <a:ext cx="3795559" cy="1952870"/>
          </a:xfrm>
          <a:prstGeom prst="rect">
            <a:avLst/>
          </a:prstGeom>
        </p:spPr>
      </p:pic>
      <p:pic>
        <p:nvPicPr>
          <p:cNvPr id="5" name="Afbeelding 4">
            <a:extLst>
              <a:ext uri="{FF2B5EF4-FFF2-40B4-BE49-F238E27FC236}">
                <a16:creationId xmlns:a16="http://schemas.microsoft.com/office/drawing/2014/main" id="{00691C5C-BDF9-6172-E7DD-2E612A3976AA}"/>
              </a:ext>
            </a:extLst>
          </p:cNvPr>
          <p:cNvPicPr>
            <a:picLocks noChangeAspect="1"/>
          </p:cNvPicPr>
          <p:nvPr/>
        </p:nvPicPr>
        <p:blipFill>
          <a:blip r:embed="rId3"/>
          <a:stretch>
            <a:fillRect/>
          </a:stretch>
        </p:blipFill>
        <p:spPr>
          <a:xfrm>
            <a:off x="3313371" y="4161603"/>
            <a:ext cx="4047524" cy="2248624"/>
          </a:xfrm>
          <a:prstGeom prst="rect">
            <a:avLst/>
          </a:prstGeom>
        </p:spPr>
      </p:pic>
      <p:sp>
        <p:nvSpPr>
          <p:cNvPr id="6" name="Rechthoek: afgeronde hoeken 5">
            <a:extLst>
              <a:ext uri="{FF2B5EF4-FFF2-40B4-BE49-F238E27FC236}">
                <a16:creationId xmlns:a16="http://schemas.microsoft.com/office/drawing/2014/main" id="{CD44FA1B-A51B-70AF-1091-453043963348}"/>
              </a:ext>
            </a:extLst>
          </p:cNvPr>
          <p:cNvSpPr/>
          <p:nvPr/>
        </p:nvSpPr>
        <p:spPr>
          <a:xfrm>
            <a:off x="3497344" y="4713402"/>
            <a:ext cx="3685881" cy="269188"/>
          </a:xfrm>
          <a:prstGeom prst="round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Pijl: gekromd rechts 9">
            <a:extLst>
              <a:ext uri="{FF2B5EF4-FFF2-40B4-BE49-F238E27FC236}">
                <a16:creationId xmlns:a16="http://schemas.microsoft.com/office/drawing/2014/main" id="{04744089-EB97-78C0-22E0-A77A46754966}"/>
              </a:ext>
            </a:extLst>
          </p:cNvPr>
          <p:cNvSpPr/>
          <p:nvPr/>
        </p:nvSpPr>
        <p:spPr>
          <a:xfrm>
            <a:off x="2284940" y="3993687"/>
            <a:ext cx="725864" cy="1007730"/>
          </a:xfrm>
          <a:prstGeom prst="curved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l-BE">
              <a:solidFill>
                <a:schemeClr val="tx1"/>
              </a:solidFill>
            </a:endParaRPr>
          </a:p>
        </p:txBody>
      </p:sp>
      <p:sp>
        <p:nvSpPr>
          <p:cNvPr id="12" name="Tekstvak 11">
            <a:extLst>
              <a:ext uri="{FF2B5EF4-FFF2-40B4-BE49-F238E27FC236}">
                <a16:creationId xmlns:a16="http://schemas.microsoft.com/office/drawing/2014/main" id="{C8A0D997-910A-BF94-D29A-A11D857055D2}"/>
              </a:ext>
            </a:extLst>
          </p:cNvPr>
          <p:cNvSpPr txBox="1"/>
          <p:nvPr/>
        </p:nvSpPr>
        <p:spPr>
          <a:xfrm>
            <a:off x="4827471" y="2462992"/>
            <a:ext cx="3859329" cy="914400"/>
          </a:xfrm>
          <a:prstGeom prst="rect">
            <a:avLst/>
          </a:prstGeom>
          <a:noFill/>
        </p:spPr>
        <p:txBody>
          <a:bodyPr wrap="square" rtlCol="0">
            <a:spAutoFit/>
          </a:bodyPr>
          <a:lstStyle/>
          <a:p>
            <a:r>
              <a:rPr lang="nl-BE" dirty="0">
                <a:solidFill>
                  <a:schemeClr val="accent6">
                    <a:lumMod val="50000"/>
                    <a:lumOff val="50000"/>
                  </a:schemeClr>
                </a:solidFill>
              </a:rPr>
              <a:t>https://erasmus-plus.ec.europa.eu/resources-and-tools/distance-calculator</a:t>
            </a:r>
          </a:p>
        </p:txBody>
      </p:sp>
    </p:spTree>
    <p:extLst>
      <p:ext uri="{BB962C8B-B14F-4D97-AF65-F5344CB8AC3E}">
        <p14:creationId xmlns:p14="http://schemas.microsoft.com/office/powerpoint/2010/main" val="3641542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vak 6">
            <a:extLst>
              <a:ext uri="{FF2B5EF4-FFF2-40B4-BE49-F238E27FC236}">
                <a16:creationId xmlns:a16="http://schemas.microsoft.com/office/drawing/2014/main" id="{AA672E1C-44F9-4A61-A404-9B85039C573E}"/>
              </a:ext>
            </a:extLst>
          </p:cNvPr>
          <p:cNvSpPr txBox="1"/>
          <p:nvPr/>
        </p:nvSpPr>
        <p:spPr>
          <a:xfrm>
            <a:off x="1034608" y="2425369"/>
            <a:ext cx="1293944" cy="307777"/>
          </a:xfrm>
          <a:prstGeom prst="rect">
            <a:avLst/>
          </a:prstGeom>
          <a:noFill/>
        </p:spPr>
        <p:txBody>
          <a:bodyPr wrap="none" rtlCol="0">
            <a:spAutoFit/>
          </a:bodyPr>
          <a:lstStyle/>
          <a:p>
            <a:pPr algn="ctr"/>
            <a:r>
              <a:rPr lang="nl-BE" sz="1400" b="1">
                <a:solidFill>
                  <a:schemeClr val="bg1"/>
                </a:solidFill>
              </a:rPr>
              <a:t>PERSONEEL</a:t>
            </a:r>
          </a:p>
        </p:txBody>
      </p:sp>
      <p:sp>
        <p:nvSpPr>
          <p:cNvPr id="8" name="Tekstvak 7">
            <a:extLst>
              <a:ext uri="{FF2B5EF4-FFF2-40B4-BE49-F238E27FC236}">
                <a16:creationId xmlns:a16="http://schemas.microsoft.com/office/drawing/2014/main" id="{48902A9F-A257-4980-872E-00437CA7E183}"/>
              </a:ext>
            </a:extLst>
          </p:cNvPr>
          <p:cNvSpPr txBox="1"/>
          <p:nvPr/>
        </p:nvSpPr>
        <p:spPr>
          <a:xfrm>
            <a:off x="3988839" y="2425672"/>
            <a:ext cx="1173719" cy="307777"/>
          </a:xfrm>
          <a:prstGeom prst="rect">
            <a:avLst/>
          </a:prstGeom>
          <a:noFill/>
        </p:spPr>
        <p:txBody>
          <a:bodyPr wrap="none" rtlCol="0">
            <a:spAutoFit/>
          </a:bodyPr>
          <a:lstStyle/>
          <a:p>
            <a:pPr algn="ctr"/>
            <a:r>
              <a:rPr lang="nl-BE" sz="1400" b="1">
                <a:solidFill>
                  <a:schemeClr val="bg1"/>
                </a:solidFill>
              </a:rPr>
              <a:t>LERENDEN</a:t>
            </a:r>
          </a:p>
        </p:txBody>
      </p:sp>
      <p:sp>
        <p:nvSpPr>
          <p:cNvPr id="9" name="Tekstvak 8">
            <a:extLst>
              <a:ext uri="{FF2B5EF4-FFF2-40B4-BE49-F238E27FC236}">
                <a16:creationId xmlns:a16="http://schemas.microsoft.com/office/drawing/2014/main" id="{4BE853A9-D725-4F85-B1FD-A5B3598B74D0}"/>
              </a:ext>
            </a:extLst>
          </p:cNvPr>
          <p:cNvSpPr txBox="1"/>
          <p:nvPr/>
        </p:nvSpPr>
        <p:spPr>
          <a:xfrm>
            <a:off x="7058125" y="2425368"/>
            <a:ext cx="793807" cy="307777"/>
          </a:xfrm>
          <a:prstGeom prst="rect">
            <a:avLst/>
          </a:prstGeom>
          <a:noFill/>
        </p:spPr>
        <p:txBody>
          <a:bodyPr wrap="none" rtlCol="0">
            <a:spAutoFit/>
          </a:bodyPr>
          <a:lstStyle/>
          <a:p>
            <a:pPr algn="ctr"/>
            <a:r>
              <a:rPr lang="nl-BE" sz="1400" b="1">
                <a:solidFill>
                  <a:schemeClr val="bg1"/>
                </a:solidFill>
              </a:rPr>
              <a:t>EXTRA</a:t>
            </a:r>
          </a:p>
        </p:txBody>
      </p:sp>
      <p:sp>
        <p:nvSpPr>
          <p:cNvPr id="22" name="Tekstvak 21">
            <a:extLst>
              <a:ext uri="{FF2B5EF4-FFF2-40B4-BE49-F238E27FC236}">
                <a16:creationId xmlns:a16="http://schemas.microsoft.com/office/drawing/2014/main" id="{E05D12AD-EFA0-479C-9410-68BD8228C985}"/>
              </a:ext>
            </a:extLst>
          </p:cNvPr>
          <p:cNvSpPr txBox="1"/>
          <p:nvPr/>
        </p:nvSpPr>
        <p:spPr>
          <a:xfrm rot="2669449">
            <a:off x="7576871" y="648459"/>
            <a:ext cx="1265986" cy="769441"/>
          </a:xfrm>
          <a:prstGeom prst="rect">
            <a:avLst/>
          </a:prstGeom>
          <a:noFill/>
        </p:spPr>
        <p:txBody>
          <a:bodyPr wrap="square" rtlCol="0">
            <a:spAutoFit/>
          </a:bodyPr>
          <a:lstStyle/>
          <a:p>
            <a:r>
              <a:rPr lang="nl-BE" sz="1100" b="1">
                <a:solidFill>
                  <a:schemeClr val="bg1"/>
                </a:solidFill>
              </a:rPr>
              <a:t>LIGT</a:t>
            </a:r>
            <a:br>
              <a:rPr lang="nl-BE" sz="1100" b="1">
                <a:solidFill>
                  <a:schemeClr val="bg1"/>
                </a:solidFill>
              </a:rPr>
            </a:br>
            <a:r>
              <a:rPr lang="nl-BE" sz="1100" b="1">
                <a:solidFill>
                  <a:schemeClr val="bg1"/>
                </a:solidFill>
              </a:rPr>
              <a:t> NOG NIET VOLLEDIG VAST</a:t>
            </a:r>
          </a:p>
        </p:txBody>
      </p:sp>
      <p:sp>
        <p:nvSpPr>
          <p:cNvPr id="11" name="Titel 10">
            <a:extLst>
              <a:ext uri="{FF2B5EF4-FFF2-40B4-BE49-F238E27FC236}">
                <a16:creationId xmlns:a16="http://schemas.microsoft.com/office/drawing/2014/main" id="{F3F4B120-26DB-BC99-8370-9259B1EFE653}"/>
              </a:ext>
            </a:extLst>
          </p:cNvPr>
          <p:cNvSpPr>
            <a:spLocks noGrp="1"/>
          </p:cNvSpPr>
          <p:nvPr>
            <p:ph type="title"/>
          </p:nvPr>
        </p:nvSpPr>
        <p:spPr/>
        <p:txBody>
          <a:bodyPr/>
          <a:lstStyle/>
          <a:p>
            <a:r>
              <a:rPr lang="nl-BE" dirty="0"/>
              <a:t>Verblijfskosten</a:t>
            </a:r>
          </a:p>
        </p:txBody>
      </p:sp>
      <p:sp>
        <p:nvSpPr>
          <p:cNvPr id="14" name="Tijdelijke aanduiding voor inhoud 13">
            <a:extLst>
              <a:ext uri="{FF2B5EF4-FFF2-40B4-BE49-F238E27FC236}">
                <a16:creationId xmlns:a16="http://schemas.microsoft.com/office/drawing/2014/main" id="{7AFA982F-39AF-664B-20B9-45658044C144}"/>
              </a:ext>
            </a:extLst>
          </p:cNvPr>
          <p:cNvSpPr>
            <a:spLocks noGrp="1"/>
          </p:cNvSpPr>
          <p:nvPr>
            <p:ph idx="1"/>
          </p:nvPr>
        </p:nvSpPr>
        <p:spPr>
          <a:xfrm>
            <a:off x="457200" y="1313873"/>
            <a:ext cx="8229600" cy="4800600"/>
          </a:xfrm>
        </p:spPr>
        <p:txBody>
          <a:bodyPr/>
          <a:lstStyle/>
          <a:p>
            <a:r>
              <a:rPr lang="nl-BE" dirty="0"/>
              <a:t>Verblijfskosten</a:t>
            </a:r>
          </a:p>
          <a:p>
            <a:pPr lvl="1"/>
            <a:r>
              <a:rPr lang="nl-BE" dirty="0"/>
              <a:t>landengroepen</a:t>
            </a:r>
          </a:p>
          <a:p>
            <a:pPr lvl="1"/>
            <a:r>
              <a:rPr lang="nl-BE" dirty="0"/>
              <a:t>type deelnemer (</a:t>
            </a:r>
            <a:r>
              <a:rPr lang="nl-BE" dirty="0" err="1"/>
              <a:t>staff</a:t>
            </a:r>
            <a:r>
              <a:rPr lang="nl-BE" dirty="0"/>
              <a:t>/</a:t>
            </a:r>
            <a:r>
              <a:rPr lang="nl-BE" dirty="0" err="1"/>
              <a:t>learner</a:t>
            </a:r>
            <a:r>
              <a:rPr lang="nl-BE" dirty="0"/>
              <a:t>)</a:t>
            </a:r>
          </a:p>
          <a:p>
            <a:pPr lvl="1"/>
            <a:endParaRPr lang="nl-BE" dirty="0"/>
          </a:p>
          <a:p>
            <a:endParaRPr lang="nl-BE" dirty="0"/>
          </a:p>
        </p:txBody>
      </p:sp>
      <p:pic>
        <p:nvPicPr>
          <p:cNvPr id="3" name="Afbeelding 2">
            <a:extLst>
              <a:ext uri="{FF2B5EF4-FFF2-40B4-BE49-F238E27FC236}">
                <a16:creationId xmlns:a16="http://schemas.microsoft.com/office/drawing/2014/main" id="{FF0466C2-80A8-D56E-01AD-9A82A8182D64}"/>
              </a:ext>
            </a:extLst>
          </p:cNvPr>
          <p:cNvPicPr>
            <a:picLocks noChangeAspect="1"/>
          </p:cNvPicPr>
          <p:nvPr/>
        </p:nvPicPr>
        <p:blipFill>
          <a:blip r:embed="rId2"/>
          <a:stretch>
            <a:fillRect/>
          </a:stretch>
        </p:blipFill>
        <p:spPr>
          <a:xfrm>
            <a:off x="942289" y="3507311"/>
            <a:ext cx="7267575" cy="2181225"/>
          </a:xfrm>
          <a:prstGeom prst="rect">
            <a:avLst/>
          </a:prstGeom>
        </p:spPr>
      </p:pic>
      <p:sp>
        <p:nvSpPr>
          <p:cNvPr id="4" name="Pijl: omlaag 3">
            <a:extLst>
              <a:ext uri="{FF2B5EF4-FFF2-40B4-BE49-F238E27FC236}">
                <a16:creationId xmlns:a16="http://schemas.microsoft.com/office/drawing/2014/main" id="{95242E79-6EA5-2867-EC50-BE0D3C7785D4}"/>
              </a:ext>
            </a:extLst>
          </p:cNvPr>
          <p:cNvSpPr/>
          <p:nvPr/>
        </p:nvSpPr>
        <p:spPr>
          <a:xfrm>
            <a:off x="3459637" y="3120272"/>
            <a:ext cx="207390" cy="387039"/>
          </a:xfrm>
          <a:prstGeom prst="down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245341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F8E9F6-4EA4-2D63-E18E-4DFB325395E5}"/>
              </a:ext>
            </a:extLst>
          </p:cNvPr>
          <p:cNvSpPr>
            <a:spLocks noGrp="1"/>
          </p:cNvSpPr>
          <p:nvPr>
            <p:ph type="title"/>
          </p:nvPr>
        </p:nvSpPr>
        <p:spPr/>
        <p:txBody>
          <a:bodyPr/>
          <a:lstStyle/>
          <a:p>
            <a:r>
              <a:rPr lang="nl-BE" dirty="0"/>
              <a:t>Organisatiesteun</a:t>
            </a:r>
          </a:p>
        </p:txBody>
      </p:sp>
      <p:pic>
        <p:nvPicPr>
          <p:cNvPr id="6" name="Tijdelijke aanduiding voor inhoud 5">
            <a:extLst>
              <a:ext uri="{FF2B5EF4-FFF2-40B4-BE49-F238E27FC236}">
                <a16:creationId xmlns:a16="http://schemas.microsoft.com/office/drawing/2014/main" id="{23628354-E887-999B-654F-4C7D2DA7D867}"/>
              </a:ext>
            </a:extLst>
          </p:cNvPr>
          <p:cNvPicPr>
            <a:picLocks noGrp="1" noChangeAspect="1"/>
          </p:cNvPicPr>
          <p:nvPr>
            <p:ph idx="1"/>
          </p:nvPr>
        </p:nvPicPr>
        <p:blipFill>
          <a:blip r:embed="rId2"/>
          <a:stretch>
            <a:fillRect/>
          </a:stretch>
        </p:blipFill>
        <p:spPr>
          <a:xfrm>
            <a:off x="1033462" y="1484582"/>
            <a:ext cx="7077075" cy="4248150"/>
          </a:xfrm>
        </p:spPr>
      </p:pic>
      <p:sp>
        <p:nvSpPr>
          <p:cNvPr id="4" name="Tijdelijke aanduiding voor dianummer 3">
            <a:extLst>
              <a:ext uri="{FF2B5EF4-FFF2-40B4-BE49-F238E27FC236}">
                <a16:creationId xmlns:a16="http://schemas.microsoft.com/office/drawing/2014/main" id="{6ACDB7AD-35AD-8150-CCBF-29B3CAD0C21A}"/>
              </a:ext>
            </a:extLst>
          </p:cNvPr>
          <p:cNvSpPr>
            <a:spLocks noGrp="1"/>
          </p:cNvSpPr>
          <p:nvPr>
            <p:ph type="sldNum" sz="quarter" idx="4"/>
          </p:nvPr>
        </p:nvSpPr>
        <p:spPr/>
        <p:txBody>
          <a:bodyPr/>
          <a:lstStyle/>
          <a:p>
            <a:pPr>
              <a:defRPr/>
            </a:pPr>
            <a:fld id="{4BF20BA1-8282-0D43-8C00-76CC8243E1D8}" type="slidenum">
              <a:rPr lang="nl-BE" smtClean="0">
                <a:latin typeface="CamptonW00-Light" pitchFamily="2" charset="0"/>
              </a:rPr>
              <a:pPr>
                <a:defRPr/>
              </a:pPr>
              <a:t>18</a:t>
            </a:fld>
            <a:endParaRPr lang="nl-BE" dirty="0">
              <a:latin typeface="CamptonW00-Light" pitchFamily="2" charset="0"/>
            </a:endParaRPr>
          </a:p>
        </p:txBody>
      </p:sp>
    </p:spTree>
    <p:extLst>
      <p:ext uri="{BB962C8B-B14F-4D97-AF65-F5344CB8AC3E}">
        <p14:creationId xmlns:p14="http://schemas.microsoft.com/office/powerpoint/2010/main" val="1243310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vak 6">
            <a:extLst>
              <a:ext uri="{FF2B5EF4-FFF2-40B4-BE49-F238E27FC236}">
                <a16:creationId xmlns:a16="http://schemas.microsoft.com/office/drawing/2014/main" id="{AA672E1C-44F9-4A61-A404-9B85039C573E}"/>
              </a:ext>
            </a:extLst>
          </p:cNvPr>
          <p:cNvSpPr txBox="1"/>
          <p:nvPr/>
        </p:nvSpPr>
        <p:spPr>
          <a:xfrm>
            <a:off x="1034608" y="2425369"/>
            <a:ext cx="1293944" cy="307777"/>
          </a:xfrm>
          <a:prstGeom prst="rect">
            <a:avLst/>
          </a:prstGeom>
          <a:noFill/>
        </p:spPr>
        <p:txBody>
          <a:bodyPr wrap="none" rtlCol="0">
            <a:spAutoFit/>
          </a:bodyPr>
          <a:lstStyle/>
          <a:p>
            <a:pPr algn="ctr"/>
            <a:r>
              <a:rPr lang="nl-BE" sz="1400" b="1">
                <a:solidFill>
                  <a:schemeClr val="bg1"/>
                </a:solidFill>
              </a:rPr>
              <a:t>PERSONEEL</a:t>
            </a:r>
          </a:p>
        </p:txBody>
      </p:sp>
      <p:sp>
        <p:nvSpPr>
          <p:cNvPr id="8" name="Tekstvak 7">
            <a:extLst>
              <a:ext uri="{FF2B5EF4-FFF2-40B4-BE49-F238E27FC236}">
                <a16:creationId xmlns:a16="http://schemas.microsoft.com/office/drawing/2014/main" id="{48902A9F-A257-4980-872E-00437CA7E183}"/>
              </a:ext>
            </a:extLst>
          </p:cNvPr>
          <p:cNvSpPr txBox="1"/>
          <p:nvPr/>
        </p:nvSpPr>
        <p:spPr>
          <a:xfrm>
            <a:off x="3988839" y="2425672"/>
            <a:ext cx="1173719" cy="307777"/>
          </a:xfrm>
          <a:prstGeom prst="rect">
            <a:avLst/>
          </a:prstGeom>
          <a:noFill/>
        </p:spPr>
        <p:txBody>
          <a:bodyPr wrap="none" rtlCol="0">
            <a:spAutoFit/>
          </a:bodyPr>
          <a:lstStyle/>
          <a:p>
            <a:pPr algn="ctr"/>
            <a:r>
              <a:rPr lang="nl-BE" sz="1400" b="1">
                <a:solidFill>
                  <a:schemeClr val="bg1"/>
                </a:solidFill>
              </a:rPr>
              <a:t>LERENDEN</a:t>
            </a:r>
          </a:p>
        </p:txBody>
      </p:sp>
      <p:sp>
        <p:nvSpPr>
          <p:cNvPr id="9" name="Tekstvak 8">
            <a:extLst>
              <a:ext uri="{FF2B5EF4-FFF2-40B4-BE49-F238E27FC236}">
                <a16:creationId xmlns:a16="http://schemas.microsoft.com/office/drawing/2014/main" id="{4BE853A9-D725-4F85-B1FD-A5B3598B74D0}"/>
              </a:ext>
            </a:extLst>
          </p:cNvPr>
          <p:cNvSpPr txBox="1"/>
          <p:nvPr/>
        </p:nvSpPr>
        <p:spPr>
          <a:xfrm>
            <a:off x="7058125" y="2425368"/>
            <a:ext cx="793807" cy="307777"/>
          </a:xfrm>
          <a:prstGeom prst="rect">
            <a:avLst/>
          </a:prstGeom>
          <a:noFill/>
        </p:spPr>
        <p:txBody>
          <a:bodyPr wrap="none" rtlCol="0">
            <a:spAutoFit/>
          </a:bodyPr>
          <a:lstStyle/>
          <a:p>
            <a:pPr algn="ctr"/>
            <a:r>
              <a:rPr lang="nl-BE" sz="1400" b="1">
                <a:solidFill>
                  <a:schemeClr val="bg1"/>
                </a:solidFill>
              </a:rPr>
              <a:t>EXTRA</a:t>
            </a:r>
          </a:p>
        </p:txBody>
      </p:sp>
      <p:sp>
        <p:nvSpPr>
          <p:cNvPr id="22" name="Tekstvak 21">
            <a:extLst>
              <a:ext uri="{FF2B5EF4-FFF2-40B4-BE49-F238E27FC236}">
                <a16:creationId xmlns:a16="http://schemas.microsoft.com/office/drawing/2014/main" id="{E05D12AD-EFA0-479C-9410-68BD8228C985}"/>
              </a:ext>
            </a:extLst>
          </p:cNvPr>
          <p:cNvSpPr txBox="1"/>
          <p:nvPr/>
        </p:nvSpPr>
        <p:spPr>
          <a:xfrm rot="2669449">
            <a:off x="7576871" y="648459"/>
            <a:ext cx="1265986" cy="769441"/>
          </a:xfrm>
          <a:prstGeom prst="rect">
            <a:avLst/>
          </a:prstGeom>
          <a:noFill/>
        </p:spPr>
        <p:txBody>
          <a:bodyPr wrap="square" rtlCol="0">
            <a:spAutoFit/>
          </a:bodyPr>
          <a:lstStyle/>
          <a:p>
            <a:r>
              <a:rPr lang="nl-BE" sz="1100" b="1">
                <a:solidFill>
                  <a:schemeClr val="bg1"/>
                </a:solidFill>
              </a:rPr>
              <a:t>LIGT</a:t>
            </a:r>
            <a:br>
              <a:rPr lang="nl-BE" sz="1100" b="1">
                <a:solidFill>
                  <a:schemeClr val="bg1"/>
                </a:solidFill>
              </a:rPr>
            </a:br>
            <a:r>
              <a:rPr lang="nl-BE" sz="1100" b="1">
                <a:solidFill>
                  <a:schemeClr val="bg1"/>
                </a:solidFill>
              </a:rPr>
              <a:t> NOG NIET VOLLEDIG VAST</a:t>
            </a:r>
          </a:p>
        </p:txBody>
      </p:sp>
      <p:sp>
        <p:nvSpPr>
          <p:cNvPr id="11" name="Titel 10">
            <a:extLst>
              <a:ext uri="{FF2B5EF4-FFF2-40B4-BE49-F238E27FC236}">
                <a16:creationId xmlns:a16="http://schemas.microsoft.com/office/drawing/2014/main" id="{F3F4B120-26DB-BC99-8370-9259B1EFE653}"/>
              </a:ext>
            </a:extLst>
          </p:cNvPr>
          <p:cNvSpPr>
            <a:spLocks noGrp="1"/>
          </p:cNvSpPr>
          <p:nvPr>
            <p:ph type="title"/>
          </p:nvPr>
        </p:nvSpPr>
        <p:spPr/>
        <p:txBody>
          <a:bodyPr/>
          <a:lstStyle/>
          <a:p>
            <a:r>
              <a:rPr lang="nl-BE" dirty="0"/>
              <a:t>OVERIGE</a:t>
            </a:r>
          </a:p>
        </p:txBody>
      </p:sp>
      <p:sp>
        <p:nvSpPr>
          <p:cNvPr id="14" name="Tijdelijke aanduiding voor inhoud 13">
            <a:extLst>
              <a:ext uri="{FF2B5EF4-FFF2-40B4-BE49-F238E27FC236}">
                <a16:creationId xmlns:a16="http://schemas.microsoft.com/office/drawing/2014/main" id="{7AFA982F-39AF-664B-20B9-45658044C144}"/>
              </a:ext>
            </a:extLst>
          </p:cNvPr>
          <p:cNvSpPr>
            <a:spLocks noGrp="1"/>
          </p:cNvSpPr>
          <p:nvPr>
            <p:ph idx="1"/>
          </p:nvPr>
        </p:nvSpPr>
        <p:spPr>
          <a:xfrm>
            <a:off x="457200" y="1313873"/>
            <a:ext cx="8229600" cy="4800600"/>
          </a:xfrm>
        </p:spPr>
        <p:txBody>
          <a:bodyPr/>
          <a:lstStyle/>
          <a:p>
            <a:r>
              <a:rPr lang="nl-BE" sz="2800" dirty="0"/>
              <a:t>Inclusiesteun</a:t>
            </a:r>
          </a:p>
          <a:p>
            <a:pPr lvl="1"/>
            <a:r>
              <a:rPr lang="nl-BE" sz="2400" dirty="0"/>
              <a:t>voor kansarme deelnemers: </a:t>
            </a:r>
            <a:r>
              <a:rPr lang="en-US" sz="1600" dirty="0">
                <a:solidFill>
                  <a:schemeClr val="accent6">
                    <a:lumMod val="50000"/>
                    <a:lumOff val="50000"/>
                  </a:schemeClr>
                </a:solidFill>
                <a:hlinkClick r:id="rId2">
                  <a:extLst>
                    <a:ext uri="{A12FA001-AC4F-418D-AE19-62706E023703}">
                      <ahyp:hlinkClr xmlns:ahyp="http://schemas.microsoft.com/office/drawing/2018/hyperlinkcolor" val="tx"/>
                    </a:ext>
                  </a:extLst>
                </a:hlinkClick>
              </a:rPr>
              <a:t>Call+2024+DEFINITIES+FEWER+OPORTUNITIES+(003).pdf</a:t>
            </a:r>
            <a:endParaRPr lang="nl-BE" sz="2400" dirty="0">
              <a:solidFill>
                <a:schemeClr val="accent6">
                  <a:lumMod val="50000"/>
                  <a:lumOff val="50000"/>
                </a:schemeClr>
              </a:solidFill>
            </a:endParaRPr>
          </a:p>
          <a:p>
            <a:pPr lvl="2"/>
            <a:r>
              <a:rPr lang="nl-BE" sz="2000" dirty="0"/>
              <a:t>voor organisatie: 125 EUR per deelnemer</a:t>
            </a:r>
          </a:p>
          <a:p>
            <a:pPr lvl="2"/>
            <a:r>
              <a:rPr lang="nl-BE" sz="2000" dirty="0"/>
              <a:t>voor deelnemer: extra kosten (100% financierbaar)</a:t>
            </a:r>
          </a:p>
          <a:p>
            <a:r>
              <a:rPr lang="nl-BE" sz="2800" dirty="0"/>
              <a:t>Cursuskosten</a:t>
            </a:r>
          </a:p>
          <a:p>
            <a:r>
              <a:rPr lang="nl-BE" sz="2800" dirty="0"/>
              <a:t>Voorbereidend bezoek</a:t>
            </a:r>
          </a:p>
          <a:p>
            <a:r>
              <a:rPr lang="nl-BE" sz="2800" dirty="0"/>
              <a:t>Uitzonderlijke kosten</a:t>
            </a:r>
          </a:p>
          <a:p>
            <a:pPr lvl="1"/>
            <a:r>
              <a:rPr lang="nl-BE" sz="2400" dirty="0"/>
              <a:t>dure reizen</a:t>
            </a:r>
          </a:p>
          <a:p>
            <a:pPr lvl="1"/>
            <a:r>
              <a:rPr lang="nl-BE" sz="2400" dirty="0"/>
              <a:t>visa, vaccinaties</a:t>
            </a:r>
          </a:p>
          <a:p>
            <a:pPr lvl="1"/>
            <a:endParaRPr lang="nl-BE" dirty="0"/>
          </a:p>
          <a:p>
            <a:endParaRPr lang="nl-BE" dirty="0"/>
          </a:p>
        </p:txBody>
      </p:sp>
    </p:spTree>
    <p:extLst>
      <p:ext uri="{BB962C8B-B14F-4D97-AF65-F5344CB8AC3E}">
        <p14:creationId xmlns:p14="http://schemas.microsoft.com/office/powerpoint/2010/main" val="3741777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C96B868A-B432-8066-B456-AF89B5037803}"/>
              </a:ext>
            </a:extLst>
          </p:cNvPr>
          <p:cNvSpPr>
            <a:spLocks noGrp="1"/>
          </p:cNvSpPr>
          <p:nvPr>
            <p:ph type="title"/>
          </p:nvPr>
        </p:nvSpPr>
        <p:spPr/>
        <p:txBody>
          <a:bodyPr/>
          <a:lstStyle/>
          <a:p>
            <a:r>
              <a:rPr lang="nl-BE" dirty="0"/>
              <a:t>Voorbeeld KA122-VET</a:t>
            </a:r>
            <a:br>
              <a:rPr lang="nl-BE" dirty="0"/>
            </a:br>
            <a:r>
              <a:rPr lang="nl-BE" dirty="0"/>
              <a:t>personeelsmobiliteit</a:t>
            </a:r>
          </a:p>
        </p:txBody>
      </p:sp>
      <p:sp>
        <p:nvSpPr>
          <p:cNvPr id="2" name="Tijdelijke aanduiding voor dianummer 1">
            <a:extLst>
              <a:ext uri="{FF2B5EF4-FFF2-40B4-BE49-F238E27FC236}">
                <a16:creationId xmlns:a16="http://schemas.microsoft.com/office/drawing/2014/main" id="{94598D7E-54F3-79C4-6E74-FAAA491B2A61}"/>
              </a:ext>
            </a:extLst>
          </p:cNvPr>
          <p:cNvSpPr>
            <a:spLocks noGrp="1"/>
          </p:cNvSpPr>
          <p:nvPr>
            <p:ph type="sldNum" sz="quarter" idx="4"/>
          </p:nvPr>
        </p:nvSpPr>
        <p:spPr/>
        <p:txBody>
          <a:bodyPr/>
          <a:lstStyle/>
          <a:p>
            <a:fld id="{3A285BC5-8844-EC4F-AF0B-A85F8A877683}" type="slidenum">
              <a:rPr lang="en-US" smtClean="0"/>
              <a:t>20</a:t>
            </a:fld>
            <a:endParaRPr lang="en-US"/>
          </a:p>
        </p:txBody>
      </p:sp>
      <p:pic>
        <p:nvPicPr>
          <p:cNvPr id="26" name="Tijdelijke aanduiding voor inhoud 25">
            <a:extLst>
              <a:ext uri="{FF2B5EF4-FFF2-40B4-BE49-F238E27FC236}">
                <a16:creationId xmlns:a16="http://schemas.microsoft.com/office/drawing/2014/main" id="{E5E94B3D-CF22-4A2D-CB8E-6A787D89C480}"/>
              </a:ext>
            </a:extLst>
          </p:cNvPr>
          <p:cNvPicPr>
            <a:picLocks noGrp="1" noChangeAspect="1"/>
          </p:cNvPicPr>
          <p:nvPr>
            <p:ph idx="1"/>
          </p:nvPr>
        </p:nvPicPr>
        <p:blipFill>
          <a:blip r:embed="rId2"/>
          <a:stretch>
            <a:fillRect/>
          </a:stretch>
        </p:blipFill>
        <p:spPr>
          <a:xfrm>
            <a:off x="457200" y="2007317"/>
            <a:ext cx="8229600" cy="3711729"/>
          </a:xfrm>
          <a:prstGeom prst="rect">
            <a:avLst/>
          </a:prstGeom>
        </p:spPr>
      </p:pic>
    </p:spTree>
    <p:extLst>
      <p:ext uri="{BB962C8B-B14F-4D97-AF65-F5344CB8AC3E}">
        <p14:creationId xmlns:p14="http://schemas.microsoft.com/office/powerpoint/2010/main" val="521495484"/>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159F23FF-7319-7A53-E9D8-D8C16DB44E04}"/>
              </a:ext>
            </a:extLst>
          </p:cNvPr>
          <p:cNvSpPr>
            <a:spLocks noGrp="1"/>
          </p:cNvSpPr>
          <p:nvPr>
            <p:ph type="title"/>
          </p:nvPr>
        </p:nvSpPr>
        <p:spPr/>
        <p:txBody>
          <a:bodyPr/>
          <a:lstStyle/>
          <a:p>
            <a:r>
              <a:rPr lang="nl-BE" dirty="0"/>
              <a:t>Meer in detail</a:t>
            </a:r>
          </a:p>
        </p:txBody>
      </p:sp>
      <p:sp>
        <p:nvSpPr>
          <p:cNvPr id="4" name="Tijdelijke aanduiding voor dianummer 3">
            <a:extLst>
              <a:ext uri="{FF2B5EF4-FFF2-40B4-BE49-F238E27FC236}">
                <a16:creationId xmlns:a16="http://schemas.microsoft.com/office/drawing/2014/main" id="{31B7CA17-338B-DAF4-C89B-E78C2F689D68}"/>
              </a:ext>
            </a:extLst>
          </p:cNvPr>
          <p:cNvSpPr>
            <a:spLocks noGrp="1"/>
          </p:cNvSpPr>
          <p:nvPr>
            <p:ph type="sldNum" sz="quarter" idx="4"/>
          </p:nvPr>
        </p:nvSpPr>
        <p:spPr/>
        <p:txBody>
          <a:bodyPr/>
          <a:lstStyle/>
          <a:p>
            <a:pPr>
              <a:defRPr/>
            </a:pPr>
            <a:fld id="{4BF20BA1-8282-0D43-8C00-76CC8243E1D8}" type="slidenum">
              <a:rPr lang="nl-BE" smtClean="0">
                <a:latin typeface="CamptonW00-Light" pitchFamily="2" charset="0"/>
              </a:rPr>
              <a:pPr>
                <a:defRPr/>
              </a:pPr>
              <a:t>21</a:t>
            </a:fld>
            <a:endParaRPr lang="nl-BE" dirty="0">
              <a:latin typeface="CamptonW00-Light" pitchFamily="2" charset="0"/>
            </a:endParaRPr>
          </a:p>
        </p:txBody>
      </p:sp>
      <p:pic>
        <p:nvPicPr>
          <p:cNvPr id="18" name="Tijdelijke aanduiding voor inhoud 17">
            <a:extLst>
              <a:ext uri="{FF2B5EF4-FFF2-40B4-BE49-F238E27FC236}">
                <a16:creationId xmlns:a16="http://schemas.microsoft.com/office/drawing/2014/main" id="{1A69C4BC-D384-C353-C87E-5FECDE9229F5}"/>
              </a:ext>
            </a:extLst>
          </p:cNvPr>
          <p:cNvPicPr>
            <a:picLocks noGrp="1" noChangeAspect="1"/>
          </p:cNvPicPr>
          <p:nvPr>
            <p:ph idx="1"/>
          </p:nvPr>
        </p:nvPicPr>
        <p:blipFill>
          <a:blip r:embed="rId2"/>
          <a:stretch>
            <a:fillRect/>
          </a:stretch>
        </p:blipFill>
        <p:spPr>
          <a:xfrm>
            <a:off x="806516" y="1417638"/>
            <a:ext cx="6937018" cy="4396021"/>
          </a:xfrm>
          <a:prstGeom prst="rect">
            <a:avLst/>
          </a:prstGeom>
        </p:spPr>
      </p:pic>
    </p:spTree>
    <p:extLst>
      <p:ext uri="{BB962C8B-B14F-4D97-AF65-F5344CB8AC3E}">
        <p14:creationId xmlns:p14="http://schemas.microsoft.com/office/powerpoint/2010/main" val="3563818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9FB3FFF0-90CE-26D9-D662-64F769688A28}"/>
              </a:ext>
            </a:extLst>
          </p:cNvPr>
          <p:cNvSpPr/>
          <p:nvPr/>
        </p:nvSpPr>
        <p:spPr>
          <a:xfrm>
            <a:off x="3337089" y="5109328"/>
            <a:ext cx="3007150" cy="140459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dirty="0"/>
          </a:p>
        </p:txBody>
      </p:sp>
      <p:sp>
        <p:nvSpPr>
          <p:cNvPr id="4" name="Tekstvak 3">
            <a:extLst>
              <a:ext uri="{FF2B5EF4-FFF2-40B4-BE49-F238E27FC236}">
                <a16:creationId xmlns:a16="http://schemas.microsoft.com/office/drawing/2014/main" id="{77EBFACD-329B-4B08-35FA-5A5454703327}"/>
              </a:ext>
            </a:extLst>
          </p:cNvPr>
          <p:cNvSpPr txBox="1"/>
          <p:nvPr/>
        </p:nvSpPr>
        <p:spPr>
          <a:xfrm>
            <a:off x="905164" y="3808381"/>
            <a:ext cx="7398327" cy="1938992"/>
          </a:xfrm>
          <a:prstGeom prst="rect">
            <a:avLst/>
          </a:prstGeom>
          <a:noFill/>
        </p:spPr>
        <p:txBody>
          <a:bodyPr wrap="square" rtlCol="0" anchor="ctr">
            <a:spAutoFit/>
          </a:bodyPr>
          <a:lstStyle/>
          <a:p>
            <a:pPr algn="ctr"/>
            <a:r>
              <a:rPr lang="nl-BE" sz="3600" b="1" dirty="0">
                <a:solidFill>
                  <a:schemeClr val="accent4"/>
                </a:solidFill>
              </a:rPr>
              <a:t>KERNACTIE 2</a:t>
            </a:r>
          </a:p>
          <a:p>
            <a:pPr algn="ctr"/>
            <a:r>
              <a:rPr lang="nl-BE" sz="2800" b="1" dirty="0">
                <a:solidFill>
                  <a:schemeClr val="accent4"/>
                </a:solidFill>
              </a:rPr>
              <a:t>SAMENWERKING VOOR INNOVATIE</a:t>
            </a:r>
          </a:p>
          <a:p>
            <a:pPr algn="ctr"/>
            <a:r>
              <a:rPr lang="nl-BE" sz="2800" b="1" dirty="0">
                <a:solidFill>
                  <a:schemeClr val="accent4"/>
                </a:solidFill>
              </a:rPr>
              <a:t>EN</a:t>
            </a:r>
          </a:p>
          <a:p>
            <a:pPr algn="ctr"/>
            <a:r>
              <a:rPr lang="nl-BE" sz="2800" b="1" dirty="0">
                <a:solidFill>
                  <a:schemeClr val="accent4"/>
                </a:solidFill>
              </a:rPr>
              <a:t>DE UITWISSELING VAN GOEDE PRAKTIJKEN</a:t>
            </a:r>
          </a:p>
        </p:txBody>
      </p:sp>
    </p:spTree>
    <p:extLst>
      <p:ext uri="{BB962C8B-B14F-4D97-AF65-F5344CB8AC3E}">
        <p14:creationId xmlns:p14="http://schemas.microsoft.com/office/powerpoint/2010/main" val="3168603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vak 8">
            <a:extLst>
              <a:ext uri="{FF2B5EF4-FFF2-40B4-BE49-F238E27FC236}">
                <a16:creationId xmlns:a16="http://schemas.microsoft.com/office/drawing/2014/main" id="{E20F43A4-D5E0-4368-821E-286AB8E3E83C}"/>
              </a:ext>
            </a:extLst>
          </p:cNvPr>
          <p:cNvSpPr txBox="1"/>
          <p:nvPr/>
        </p:nvSpPr>
        <p:spPr>
          <a:xfrm>
            <a:off x="662075" y="4758813"/>
            <a:ext cx="1233030" cy="923330"/>
          </a:xfrm>
          <a:prstGeom prst="rect">
            <a:avLst/>
          </a:prstGeom>
          <a:noFill/>
        </p:spPr>
        <p:txBody>
          <a:bodyPr wrap="none" rtlCol="0">
            <a:spAutoFit/>
          </a:bodyPr>
          <a:lstStyle/>
          <a:p>
            <a:pPr algn="ctr"/>
            <a:r>
              <a:rPr lang="nl-BE" sz="1400" b="1">
                <a:solidFill>
                  <a:schemeClr val="bg1"/>
                </a:solidFill>
              </a:rPr>
              <a:t>KERNACTIE</a:t>
            </a:r>
          </a:p>
          <a:p>
            <a:pPr algn="ctr"/>
            <a:r>
              <a:rPr lang="nl-BE" sz="4000" b="1">
                <a:solidFill>
                  <a:schemeClr val="bg1"/>
                </a:solidFill>
              </a:rPr>
              <a:t>3</a:t>
            </a:r>
          </a:p>
        </p:txBody>
      </p:sp>
      <p:sp>
        <p:nvSpPr>
          <p:cNvPr id="2" name="Titel 1">
            <a:extLst>
              <a:ext uri="{FF2B5EF4-FFF2-40B4-BE49-F238E27FC236}">
                <a16:creationId xmlns:a16="http://schemas.microsoft.com/office/drawing/2014/main" id="{AD51F5CE-0AC5-2FD9-A1FB-71A57DF01518}"/>
              </a:ext>
            </a:extLst>
          </p:cNvPr>
          <p:cNvSpPr>
            <a:spLocks noGrp="1"/>
          </p:cNvSpPr>
          <p:nvPr>
            <p:ph type="title"/>
          </p:nvPr>
        </p:nvSpPr>
        <p:spPr/>
        <p:txBody>
          <a:bodyPr/>
          <a:lstStyle/>
          <a:p>
            <a:r>
              <a:rPr lang="nl-BE" dirty="0"/>
              <a:t>Project types</a:t>
            </a:r>
          </a:p>
        </p:txBody>
      </p:sp>
      <p:sp>
        <p:nvSpPr>
          <p:cNvPr id="12" name="Tijdelijke aanduiding voor inhoud 11">
            <a:extLst>
              <a:ext uri="{FF2B5EF4-FFF2-40B4-BE49-F238E27FC236}">
                <a16:creationId xmlns:a16="http://schemas.microsoft.com/office/drawing/2014/main" id="{288D8BAD-C09C-C1DF-E965-DEF35E13E0BF}"/>
              </a:ext>
            </a:extLst>
          </p:cNvPr>
          <p:cNvSpPr>
            <a:spLocks noGrp="1"/>
          </p:cNvSpPr>
          <p:nvPr>
            <p:ph idx="1"/>
          </p:nvPr>
        </p:nvSpPr>
        <p:spPr/>
        <p:txBody>
          <a:bodyPr/>
          <a:lstStyle/>
          <a:p>
            <a:r>
              <a:rPr lang="nl-BE" b="1" dirty="0"/>
              <a:t>KA2</a:t>
            </a:r>
            <a:r>
              <a:rPr lang="nl-BE" dirty="0"/>
              <a:t>10-SCH Kleinschalige partnerschappen</a:t>
            </a:r>
          </a:p>
          <a:p>
            <a:r>
              <a:rPr lang="nl-BE" b="1" dirty="0"/>
              <a:t>KA2</a:t>
            </a:r>
            <a:r>
              <a:rPr lang="nl-BE" dirty="0"/>
              <a:t>20-SCH Samenwerkingspartnerschappen</a:t>
            </a:r>
          </a:p>
        </p:txBody>
      </p:sp>
    </p:spTree>
    <p:extLst>
      <p:ext uri="{BB962C8B-B14F-4D97-AF65-F5344CB8AC3E}">
        <p14:creationId xmlns:p14="http://schemas.microsoft.com/office/powerpoint/2010/main" val="3262079264"/>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9D2A16-F74D-6E25-3EAB-753BB1D743F7}"/>
              </a:ext>
            </a:extLst>
          </p:cNvPr>
          <p:cNvSpPr>
            <a:spLocks noGrp="1"/>
          </p:cNvSpPr>
          <p:nvPr>
            <p:ph type="title"/>
          </p:nvPr>
        </p:nvSpPr>
        <p:spPr/>
        <p:txBody>
          <a:bodyPr/>
          <a:lstStyle/>
          <a:p>
            <a:endParaRPr lang="nl-BE"/>
          </a:p>
        </p:txBody>
      </p:sp>
      <p:sp>
        <p:nvSpPr>
          <p:cNvPr id="3" name="Tijdelijke aanduiding voor tekst 2">
            <a:extLst>
              <a:ext uri="{FF2B5EF4-FFF2-40B4-BE49-F238E27FC236}">
                <a16:creationId xmlns:a16="http://schemas.microsoft.com/office/drawing/2014/main" id="{B11C07FE-E2A2-BD44-EC63-31DFA78B4955}"/>
              </a:ext>
            </a:extLst>
          </p:cNvPr>
          <p:cNvSpPr>
            <a:spLocks noGrp="1"/>
          </p:cNvSpPr>
          <p:nvPr>
            <p:ph type="body" idx="1"/>
          </p:nvPr>
        </p:nvSpPr>
        <p:spPr>
          <a:ln w="25400">
            <a:solidFill>
              <a:schemeClr val="accent1"/>
            </a:solidFill>
          </a:ln>
        </p:spPr>
        <p:txBody>
          <a:bodyPr/>
          <a:lstStyle/>
          <a:p>
            <a:pPr algn="ctr"/>
            <a:r>
              <a:rPr lang="nl-BE" dirty="0"/>
              <a:t>KA210</a:t>
            </a:r>
          </a:p>
        </p:txBody>
      </p:sp>
      <p:sp>
        <p:nvSpPr>
          <p:cNvPr id="4" name="Tijdelijke aanduiding voor inhoud 3">
            <a:extLst>
              <a:ext uri="{FF2B5EF4-FFF2-40B4-BE49-F238E27FC236}">
                <a16:creationId xmlns:a16="http://schemas.microsoft.com/office/drawing/2014/main" id="{B142D9CA-3F90-DA93-4D8A-23719E363ED9}"/>
              </a:ext>
            </a:extLst>
          </p:cNvPr>
          <p:cNvSpPr>
            <a:spLocks noGrp="1"/>
          </p:cNvSpPr>
          <p:nvPr>
            <p:ph sz="half" idx="2"/>
          </p:nvPr>
        </p:nvSpPr>
        <p:spPr/>
        <p:txBody>
          <a:bodyPr>
            <a:normAutofit/>
          </a:bodyPr>
          <a:lstStyle/>
          <a:p>
            <a:r>
              <a:rPr lang="nl-BE" dirty="0"/>
              <a:t>Minimum </a:t>
            </a:r>
            <a:r>
              <a:rPr lang="nl-BE" b="1" dirty="0"/>
              <a:t>2</a:t>
            </a:r>
            <a:r>
              <a:rPr lang="nl-BE" dirty="0"/>
              <a:t> organisaties uit </a:t>
            </a:r>
            <a:r>
              <a:rPr lang="nl-BE" b="1" dirty="0"/>
              <a:t>2</a:t>
            </a:r>
            <a:r>
              <a:rPr lang="nl-BE" dirty="0"/>
              <a:t> programmalanden</a:t>
            </a:r>
          </a:p>
          <a:p>
            <a:r>
              <a:rPr lang="nl-BE" dirty="0"/>
              <a:t>Duurtijd: 6-24 maanden</a:t>
            </a:r>
          </a:p>
          <a:p>
            <a:r>
              <a:rPr lang="nl-BE" dirty="0"/>
              <a:t>Financiering: 30.000 of 60.000 EUR</a:t>
            </a:r>
          </a:p>
          <a:p>
            <a:endParaRPr lang="nl-BE" dirty="0"/>
          </a:p>
        </p:txBody>
      </p:sp>
      <p:sp>
        <p:nvSpPr>
          <p:cNvPr id="5" name="Tijdelijke aanduiding voor tekst 4">
            <a:extLst>
              <a:ext uri="{FF2B5EF4-FFF2-40B4-BE49-F238E27FC236}">
                <a16:creationId xmlns:a16="http://schemas.microsoft.com/office/drawing/2014/main" id="{D59D43B1-BE5C-0D2C-9DE7-F1A96DBDCBBA}"/>
              </a:ext>
            </a:extLst>
          </p:cNvPr>
          <p:cNvSpPr>
            <a:spLocks noGrp="1"/>
          </p:cNvSpPr>
          <p:nvPr>
            <p:ph type="body" sz="quarter" idx="3"/>
          </p:nvPr>
        </p:nvSpPr>
        <p:spPr>
          <a:ln w="25400">
            <a:solidFill>
              <a:schemeClr val="accent1"/>
            </a:solidFill>
          </a:ln>
        </p:spPr>
        <p:txBody>
          <a:bodyPr/>
          <a:lstStyle/>
          <a:p>
            <a:pPr algn="ctr"/>
            <a:r>
              <a:rPr lang="nl-BE" dirty="0"/>
              <a:t>KA220</a:t>
            </a:r>
          </a:p>
        </p:txBody>
      </p:sp>
      <p:sp>
        <p:nvSpPr>
          <p:cNvPr id="6" name="Tijdelijke aanduiding voor inhoud 5">
            <a:extLst>
              <a:ext uri="{FF2B5EF4-FFF2-40B4-BE49-F238E27FC236}">
                <a16:creationId xmlns:a16="http://schemas.microsoft.com/office/drawing/2014/main" id="{7258A9B4-3DBE-C072-A1AE-5273C80FAA76}"/>
              </a:ext>
            </a:extLst>
          </p:cNvPr>
          <p:cNvSpPr>
            <a:spLocks noGrp="1"/>
          </p:cNvSpPr>
          <p:nvPr>
            <p:ph sz="quarter" idx="4"/>
          </p:nvPr>
        </p:nvSpPr>
        <p:spPr/>
        <p:txBody>
          <a:bodyPr>
            <a:normAutofit/>
          </a:bodyPr>
          <a:lstStyle/>
          <a:p>
            <a:r>
              <a:rPr lang="nl-BE" dirty="0"/>
              <a:t>Minimum </a:t>
            </a:r>
            <a:r>
              <a:rPr lang="nl-BE" b="1" dirty="0"/>
              <a:t>3</a:t>
            </a:r>
            <a:r>
              <a:rPr lang="nl-BE" dirty="0"/>
              <a:t> organisaties uit </a:t>
            </a:r>
            <a:r>
              <a:rPr lang="nl-BE" b="1" dirty="0"/>
              <a:t>3</a:t>
            </a:r>
            <a:r>
              <a:rPr lang="nl-BE" dirty="0"/>
              <a:t> programmalanden</a:t>
            </a:r>
          </a:p>
          <a:p>
            <a:r>
              <a:rPr lang="nl-BE" dirty="0"/>
              <a:t>Duurtijd: 12-36 maanden</a:t>
            </a:r>
          </a:p>
          <a:p>
            <a:r>
              <a:rPr lang="nl-BE" dirty="0"/>
              <a:t>Financiering: 120.000, 250.000 of 400.000 EUR</a:t>
            </a:r>
          </a:p>
        </p:txBody>
      </p:sp>
    </p:spTree>
    <p:extLst>
      <p:ext uri="{BB962C8B-B14F-4D97-AF65-F5344CB8AC3E}">
        <p14:creationId xmlns:p14="http://schemas.microsoft.com/office/powerpoint/2010/main" val="147282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vak 7">
            <a:extLst>
              <a:ext uri="{FF2B5EF4-FFF2-40B4-BE49-F238E27FC236}">
                <a16:creationId xmlns:a16="http://schemas.microsoft.com/office/drawing/2014/main" id="{27F8FE3A-583E-4758-9A30-3E4F5B9DFA30}"/>
              </a:ext>
            </a:extLst>
          </p:cNvPr>
          <p:cNvSpPr txBox="1"/>
          <p:nvPr/>
        </p:nvSpPr>
        <p:spPr>
          <a:xfrm>
            <a:off x="1015820" y="1419506"/>
            <a:ext cx="3556180" cy="5078313"/>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endParaRPr lang="nl-BE" sz="2000" dirty="0">
              <a:solidFill>
                <a:srgbClr val="4E7282"/>
              </a:solidFill>
              <a:latin typeface="Arial"/>
            </a:endParaRPr>
          </a:p>
          <a:p>
            <a:pPr marL="0" marR="0" lvl="0" indent="0" defTabSz="457200" rtl="0" eaLnBrk="1" fontAlgn="auto" latinLnBrk="0" hangingPunct="1">
              <a:lnSpc>
                <a:spcPct val="100000"/>
              </a:lnSpc>
              <a:spcBef>
                <a:spcPts val="0"/>
              </a:spcBef>
              <a:spcAft>
                <a:spcPts val="0"/>
              </a:spcAft>
              <a:buClrTx/>
              <a:buSzTx/>
              <a:buFontTx/>
              <a:buNone/>
              <a:tabLst/>
              <a:defRPr/>
            </a:pPr>
            <a:r>
              <a:rPr lang="nl-BE" sz="2000" b="1" i="1" dirty="0">
                <a:solidFill>
                  <a:srgbClr val="4E7282"/>
                </a:solidFill>
                <a:latin typeface="Arial"/>
              </a:rPr>
              <a:t>Specifiek voor KA210 </a:t>
            </a:r>
            <a:r>
              <a:rPr lang="nl-BE" sz="2000" dirty="0">
                <a:solidFill>
                  <a:srgbClr val="4E7282"/>
                </a:solidFill>
                <a:latin typeface="Arial"/>
              </a:rPr>
              <a:t>Nieuwkomers, minder ervaren organisaties, kleinschalige actoren aantrekken en hun toegang tot het programma verruimen</a:t>
            </a:r>
          </a:p>
          <a:p>
            <a:pPr marL="0" marR="0" lvl="0" indent="0" defTabSz="457200" rtl="0" eaLnBrk="1" fontAlgn="auto" latinLnBrk="0" hangingPunct="1">
              <a:lnSpc>
                <a:spcPct val="100000"/>
              </a:lnSpc>
              <a:spcBef>
                <a:spcPts val="0"/>
              </a:spcBef>
              <a:spcAft>
                <a:spcPts val="0"/>
              </a:spcAft>
              <a:buClrTx/>
              <a:buSzTx/>
              <a:buFontTx/>
              <a:buNone/>
              <a:tabLst/>
              <a:defRPr/>
            </a:pPr>
            <a:endParaRPr lang="nl-BE" sz="2400" dirty="0">
              <a:solidFill>
                <a:srgbClr val="4E7282"/>
              </a:solidFill>
              <a:latin typeface="Arial"/>
            </a:endParaRPr>
          </a:p>
          <a:p>
            <a:pPr marL="0" marR="0" lvl="0" indent="0" defTabSz="457200" rtl="0" eaLnBrk="1" fontAlgn="auto" latinLnBrk="0" hangingPunct="1">
              <a:lnSpc>
                <a:spcPct val="100000"/>
              </a:lnSpc>
              <a:spcBef>
                <a:spcPts val="0"/>
              </a:spcBef>
              <a:spcAft>
                <a:spcPts val="0"/>
              </a:spcAft>
              <a:buClrTx/>
              <a:buSzTx/>
              <a:buFontTx/>
              <a:buNone/>
              <a:tabLst/>
              <a:defRPr/>
            </a:pPr>
            <a:r>
              <a:rPr lang="nl-BE" sz="2000" dirty="0">
                <a:solidFill>
                  <a:srgbClr val="4E7282"/>
                </a:solidFill>
                <a:latin typeface="Arial"/>
              </a:rPr>
              <a:t>Inclusie van doelgroepen met ‘</a:t>
            </a:r>
            <a:r>
              <a:rPr lang="nl-BE" sz="2000" dirty="0" err="1">
                <a:solidFill>
                  <a:srgbClr val="4E7282"/>
                </a:solidFill>
                <a:latin typeface="Arial"/>
              </a:rPr>
              <a:t>fewer</a:t>
            </a:r>
            <a:r>
              <a:rPr lang="nl-BE" sz="2000" dirty="0">
                <a:solidFill>
                  <a:srgbClr val="4E7282"/>
                </a:solidFill>
                <a:latin typeface="Arial"/>
              </a:rPr>
              <a:t> </a:t>
            </a:r>
            <a:r>
              <a:rPr lang="nl-BE" sz="2000" dirty="0" err="1">
                <a:solidFill>
                  <a:srgbClr val="4E7282"/>
                </a:solidFill>
                <a:latin typeface="Arial"/>
              </a:rPr>
              <a:t>opportunities</a:t>
            </a:r>
            <a:r>
              <a:rPr lang="nl-BE" sz="2000" dirty="0">
                <a:solidFill>
                  <a:srgbClr val="4E7282"/>
                </a:solidFill>
                <a:latin typeface="Arial"/>
              </a:rPr>
              <a:t>’ ondersteunen</a:t>
            </a:r>
          </a:p>
          <a:p>
            <a:pPr marL="0" marR="0" lvl="0" indent="0" defTabSz="457200" rtl="0" eaLnBrk="1" fontAlgn="auto" latinLnBrk="0" hangingPunct="1">
              <a:lnSpc>
                <a:spcPct val="100000"/>
              </a:lnSpc>
              <a:spcBef>
                <a:spcPts val="0"/>
              </a:spcBef>
              <a:spcAft>
                <a:spcPts val="0"/>
              </a:spcAft>
              <a:buClrTx/>
              <a:buSzTx/>
              <a:buFontTx/>
              <a:buNone/>
              <a:tabLst/>
              <a:defRPr/>
            </a:pPr>
            <a:endParaRPr lang="nl-BE" sz="2000" dirty="0">
              <a:solidFill>
                <a:srgbClr val="4E7282"/>
              </a:solidFill>
              <a:latin typeface="Arial"/>
            </a:endParaRPr>
          </a:p>
          <a:p>
            <a:pPr marL="0" marR="0" lvl="0" indent="0" defTabSz="457200" rtl="0" eaLnBrk="1" fontAlgn="auto" latinLnBrk="0" hangingPunct="1">
              <a:lnSpc>
                <a:spcPct val="100000"/>
              </a:lnSpc>
              <a:spcBef>
                <a:spcPts val="0"/>
              </a:spcBef>
              <a:spcAft>
                <a:spcPts val="0"/>
              </a:spcAft>
              <a:buClrTx/>
              <a:buSzTx/>
              <a:buFontTx/>
              <a:buNone/>
              <a:tabLst/>
              <a:defRPr/>
            </a:pPr>
            <a:r>
              <a:rPr lang="nl-BE" sz="2000" dirty="0">
                <a:solidFill>
                  <a:srgbClr val="4E7282"/>
                </a:solidFill>
                <a:latin typeface="Arial"/>
              </a:rPr>
              <a:t>Actief Europees burgerschap ondersteunen en de Europese dimensie naar het lokale niveau brengen</a:t>
            </a:r>
          </a:p>
        </p:txBody>
      </p:sp>
      <p:sp>
        <p:nvSpPr>
          <p:cNvPr id="3" name="Titel 2">
            <a:extLst>
              <a:ext uri="{FF2B5EF4-FFF2-40B4-BE49-F238E27FC236}">
                <a16:creationId xmlns:a16="http://schemas.microsoft.com/office/drawing/2014/main" id="{E2A6D7C4-B4BE-4B52-AE18-7CB3B3C6C78F}"/>
              </a:ext>
            </a:extLst>
          </p:cNvPr>
          <p:cNvSpPr>
            <a:spLocks noGrp="1"/>
          </p:cNvSpPr>
          <p:nvPr>
            <p:ph type="title"/>
          </p:nvPr>
        </p:nvSpPr>
        <p:spPr/>
        <p:txBody>
          <a:bodyPr>
            <a:normAutofit/>
          </a:bodyPr>
          <a:lstStyle/>
          <a:p>
            <a:r>
              <a:rPr lang="nl-BE" dirty="0">
                <a:solidFill>
                  <a:srgbClr val="E84C15"/>
                </a:solidFill>
              </a:rPr>
              <a:t>Doelstellingen van de actie</a:t>
            </a:r>
            <a:endParaRPr lang="nl-BE" dirty="0"/>
          </a:p>
        </p:txBody>
      </p:sp>
      <p:sp>
        <p:nvSpPr>
          <p:cNvPr id="16" name="Tekstvak 15">
            <a:extLst>
              <a:ext uri="{FF2B5EF4-FFF2-40B4-BE49-F238E27FC236}">
                <a16:creationId xmlns:a16="http://schemas.microsoft.com/office/drawing/2014/main" id="{0E8C1FE4-54CE-4209-9D96-C10EACB5CCC0}"/>
              </a:ext>
            </a:extLst>
          </p:cNvPr>
          <p:cNvSpPr txBox="1"/>
          <p:nvPr/>
        </p:nvSpPr>
        <p:spPr>
          <a:xfrm>
            <a:off x="4711700" y="1594121"/>
            <a:ext cx="3556180" cy="464742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nl-BE" sz="3600" dirty="0">
                <a:solidFill>
                  <a:schemeClr val="accent2"/>
                </a:solidFill>
                <a:latin typeface="Arial"/>
              </a:rPr>
              <a:t>+ </a:t>
            </a:r>
            <a:r>
              <a:rPr lang="nl-BE" sz="2400" dirty="0">
                <a:solidFill>
                  <a:schemeClr val="accent2"/>
                </a:solidFill>
                <a:latin typeface="Arial"/>
              </a:rPr>
              <a:t>(KA210/KA220)</a:t>
            </a:r>
          </a:p>
          <a:p>
            <a:pPr marL="0" marR="0" lvl="0" indent="0" algn="r" defTabSz="457200" rtl="0" eaLnBrk="1" fontAlgn="auto" latinLnBrk="0" hangingPunct="1">
              <a:lnSpc>
                <a:spcPct val="100000"/>
              </a:lnSpc>
              <a:spcBef>
                <a:spcPts val="0"/>
              </a:spcBef>
              <a:spcAft>
                <a:spcPts val="0"/>
              </a:spcAft>
              <a:buClrTx/>
              <a:buSzTx/>
              <a:buFontTx/>
              <a:buNone/>
              <a:tabLst/>
              <a:defRPr/>
            </a:pPr>
            <a:r>
              <a:rPr lang="nl-BE" sz="2000" dirty="0">
                <a:solidFill>
                  <a:schemeClr val="accent2"/>
                </a:solidFill>
                <a:latin typeface="Arial"/>
              </a:rPr>
              <a:t>kwaliteit van werk en praktijken van betrokken organisaties vergroten</a:t>
            </a:r>
          </a:p>
          <a:p>
            <a:pPr marL="0" marR="0" lvl="0" indent="0" algn="r" defTabSz="457200" rtl="0" eaLnBrk="1" fontAlgn="auto" latinLnBrk="0" hangingPunct="1">
              <a:lnSpc>
                <a:spcPct val="100000"/>
              </a:lnSpc>
              <a:spcBef>
                <a:spcPts val="0"/>
              </a:spcBef>
              <a:spcAft>
                <a:spcPts val="0"/>
              </a:spcAft>
              <a:buClrTx/>
              <a:buSzTx/>
              <a:buFontTx/>
              <a:buNone/>
              <a:tabLst/>
              <a:defRPr/>
            </a:pPr>
            <a:endParaRPr lang="nl-BE" sz="2000" dirty="0">
              <a:solidFill>
                <a:schemeClr val="accent2"/>
              </a:solidFill>
              <a:latin typeface="Arial"/>
            </a:endParaRPr>
          </a:p>
          <a:p>
            <a:pPr marL="0" marR="0" lvl="0" indent="0" algn="r" defTabSz="457200" rtl="0" eaLnBrk="1" fontAlgn="auto" latinLnBrk="0" hangingPunct="1">
              <a:lnSpc>
                <a:spcPct val="100000"/>
              </a:lnSpc>
              <a:spcBef>
                <a:spcPts val="0"/>
              </a:spcBef>
              <a:spcAft>
                <a:spcPts val="0"/>
              </a:spcAft>
              <a:buClrTx/>
              <a:buSzTx/>
              <a:buFontTx/>
              <a:buNone/>
              <a:tabLst/>
              <a:defRPr/>
            </a:pPr>
            <a:r>
              <a:rPr lang="nl-BE" sz="2000" dirty="0">
                <a:solidFill>
                  <a:schemeClr val="accent2"/>
                </a:solidFill>
                <a:latin typeface="Arial"/>
              </a:rPr>
              <a:t>capaciteit om transnationaal te werken vergroten</a:t>
            </a:r>
          </a:p>
          <a:p>
            <a:pPr marL="0" marR="0" lvl="0" indent="0" algn="r" defTabSz="457200" rtl="0" eaLnBrk="1" fontAlgn="auto" latinLnBrk="0" hangingPunct="1">
              <a:lnSpc>
                <a:spcPct val="100000"/>
              </a:lnSpc>
              <a:spcBef>
                <a:spcPts val="0"/>
              </a:spcBef>
              <a:spcAft>
                <a:spcPts val="0"/>
              </a:spcAft>
              <a:buClrTx/>
              <a:buSzTx/>
              <a:buFontTx/>
              <a:buNone/>
              <a:tabLst/>
              <a:defRPr/>
            </a:pPr>
            <a:endParaRPr lang="nl-BE" sz="2000" dirty="0">
              <a:solidFill>
                <a:schemeClr val="accent2"/>
              </a:solidFill>
              <a:latin typeface="Arial"/>
            </a:endParaRPr>
          </a:p>
          <a:p>
            <a:pPr marL="0" marR="0" lvl="0" indent="0" algn="r" defTabSz="457200" rtl="0" eaLnBrk="1" fontAlgn="auto" latinLnBrk="0" hangingPunct="1">
              <a:lnSpc>
                <a:spcPct val="100000"/>
              </a:lnSpc>
              <a:spcBef>
                <a:spcPts val="0"/>
              </a:spcBef>
              <a:spcAft>
                <a:spcPts val="0"/>
              </a:spcAft>
              <a:buClrTx/>
              <a:buSzTx/>
              <a:buFontTx/>
              <a:buNone/>
              <a:tabLst/>
              <a:defRPr/>
            </a:pPr>
            <a:r>
              <a:rPr lang="nl-BE" sz="2000" dirty="0">
                <a:solidFill>
                  <a:schemeClr val="accent2"/>
                </a:solidFill>
                <a:latin typeface="Arial"/>
              </a:rPr>
              <a:t>gemeenschappelijke behoeften en prioriteiten aanpakken</a:t>
            </a:r>
          </a:p>
          <a:p>
            <a:pPr marL="0" marR="0" lvl="0" indent="0" algn="r" defTabSz="457200" rtl="0" eaLnBrk="1" fontAlgn="auto" latinLnBrk="0" hangingPunct="1">
              <a:lnSpc>
                <a:spcPct val="100000"/>
              </a:lnSpc>
              <a:spcBef>
                <a:spcPts val="0"/>
              </a:spcBef>
              <a:spcAft>
                <a:spcPts val="0"/>
              </a:spcAft>
              <a:buClrTx/>
              <a:buSzTx/>
              <a:buFontTx/>
              <a:buNone/>
              <a:tabLst/>
              <a:defRPr/>
            </a:pPr>
            <a:endParaRPr lang="nl-BE" sz="2000" dirty="0">
              <a:solidFill>
                <a:schemeClr val="accent2"/>
              </a:solidFill>
              <a:latin typeface="Arial"/>
            </a:endParaRPr>
          </a:p>
          <a:p>
            <a:pPr marL="0" marR="0" lvl="0" indent="0" algn="r" defTabSz="457200" rtl="0" eaLnBrk="1" fontAlgn="auto" latinLnBrk="0" hangingPunct="1">
              <a:lnSpc>
                <a:spcPct val="100000"/>
              </a:lnSpc>
              <a:spcBef>
                <a:spcPts val="0"/>
              </a:spcBef>
              <a:spcAft>
                <a:spcPts val="0"/>
              </a:spcAft>
              <a:buClrTx/>
              <a:buSzTx/>
              <a:buFontTx/>
              <a:buNone/>
              <a:tabLst/>
              <a:defRPr/>
            </a:pPr>
            <a:r>
              <a:rPr lang="nl-BE" sz="2000" dirty="0">
                <a:solidFill>
                  <a:schemeClr val="accent2"/>
                </a:solidFill>
                <a:latin typeface="Arial"/>
              </a:rPr>
              <a:t>transformatie en verandering mogelijk maken</a:t>
            </a:r>
          </a:p>
        </p:txBody>
      </p:sp>
    </p:spTree>
    <p:extLst>
      <p:ext uri="{BB962C8B-B14F-4D97-AF65-F5344CB8AC3E}">
        <p14:creationId xmlns:p14="http://schemas.microsoft.com/office/powerpoint/2010/main" val="2357609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2A6D7C4-B4BE-4B52-AE18-7CB3B3C6C78F}"/>
              </a:ext>
            </a:extLst>
          </p:cNvPr>
          <p:cNvSpPr>
            <a:spLocks noGrp="1"/>
          </p:cNvSpPr>
          <p:nvPr>
            <p:ph type="title"/>
          </p:nvPr>
        </p:nvSpPr>
        <p:spPr/>
        <p:txBody>
          <a:bodyPr>
            <a:normAutofit/>
          </a:bodyPr>
          <a:lstStyle/>
          <a:p>
            <a:r>
              <a:rPr lang="nl-BE" dirty="0">
                <a:solidFill>
                  <a:srgbClr val="E84C15"/>
                </a:solidFill>
              </a:rPr>
              <a:t>Europese prioriteiten</a:t>
            </a:r>
            <a:endParaRPr lang="nl-BE" dirty="0"/>
          </a:p>
        </p:txBody>
      </p:sp>
      <p:graphicFrame>
        <p:nvGraphicFramePr>
          <p:cNvPr id="2" name="Tabel 3">
            <a:extLst>
              <a:ext uri="{FF2B5EF4-FFF2-40B4-BE49-F238E27FC236}">
                <a16:creationId xmlns:a16="http://schemas.microsoft.com/office/drawing/2014/main" id="{651B69FB-75E8-244E-FB9D-41A3868D8B69}"/>
              </a:ext>
            </a:extLst>
          </p:cNvPr>
          <p:cNvGraphicFramePr>
            <a:graphicFrameLocks noGrp="1"/>
          </p:cNvGraphicFramePr>
          <p:nvPr/>
        </p:nvGraphicFramePr>
        <p:xfrm>
          <a:off x="869244" y="1437393"/>
          <a:ext cx="7608712" cy="3913540"/>
        </p:xfrm>
        <a:graphic>
          <a:graphicData uri="http://schemas.openxmlformats.org/drawingml/2006/table">
            <a:tbl>
              <a:tblPr firstRow="1" bandRow="1">
                <a:tableStyleId>{21E4AEA4-8DFA-4A89-87EB-49C32662AFE0}</a:tableStyleId>
              </a:tblPr>
              <a:tblGrid>
                <a:gridCol w="3804356">
                  <a:extLst>
                    <a:ext uri="{9D8B030D-6E8A-4147-A177-3AD203B41FA5}">
                      <a16:colId xmlns:a16="http://schemas.microsoft.com/office/drawing/2014/main" val="3966621145"/>
                    </a:ext>
                  </a:extLst>
                </a:gridCol>
                <a:gridCol w="3804356">
                  <a:extLst>
                    <a:ext uri="{9D8B030D-6E8A-4147-A177-3AD203B41FA5}">
                      <a16:colId xmlns:a16="http://schemas.microsoft.com/office/drawing/2014/main" val="4091257865"/>
                    </a:ext>
                  </a:extLst>
                </a:gridCol>
              </a:tblGrid>
              <a:tr h="782708">
                <a:tc>
                  <a:txBody>
                    <a:bodyPr/>
                    <a:lstStyle/>
                    <a:p>
                      <a:r>
                        <a:rPr lang="nl-BE" dirty="0"/>
                        <a:t>Voor alle sectoren</a:t>
                      </a:r>
                    </a:p>
                  </a:txBody>
                  <a:tcPr/>
                </a:tc>
                <a:tc>
                  <a:txBody>
                    <a:bodyPr/>
                    <a:lstStyle/>
                    <a:p>
                      <a:r>
                        <a:rPr lang="nl-BE" dirty="0"/>
                        <a:t>Sectorspecifieke</a:t>
                      </a:r>
                    </a:p>
                  </a:txBody>
                  <a:tcPr/>
                </a:tc>
                <a:extLst>
                  <a:ext uri="{0D108BD9-81ED-4DB2-BD59-A6C34878D82A}">
                    <a16:rowId xmlns:a16="http://schemas.microsoft.com/office/drawing/2014/main" val="259325286"/>
                  </a:ext>
                </a:extLst>
              </a:tr>
              <a:tr h="782708">
                <a:tc>
                  <a:txBody>
                    <a:bodyPr/>
                    <a:lstStyle/>
                    <a:p>
                      <a:r>
                        <a:rPr lang="nl-BE" dirty="0"/>
                        <a:t>Inclusie en diversiteit</a:t>
                      </a:r>
                    </a:p>
                  </a:txBody>
                  <a:tcPr/>
                </a:tc>
                <a:tc>
                  <a:txBody>
                    <a:bodyPr/>
                    <a:lstStyle/>
                    <a:p>
                      <a:r>
                        <a:rPr lang="nl-BE" dirty="0"/>
                        <a:t>Schoolonderwijs</a:t>
                      </a:r>
                    </a:p>
                  </a:txBody>
                  <a:tcPr/>
                </a:tc>
                <a:extLst>
                  <a:ext uri="{0D108BD9-81ED-4DB2-BD59-A6C34878D82A}">
                    <a16:rowId xmlns:a16="http://schemas.microsoft.com/office/drawing/2014/main" val="1917365097"/>
                  </a:ext>
                </a:extLst>
              </a:tr>
              <a:tr h="782708">
                <a:tc>
                  <a:txBody>
                    <a:bodyPr/>
                    <a:lstStyle/>
                    <a:p>
                      <a:r>
                        <a:rPr lang="nl-BE" dirty="0"/>
                        <a:t>Milieu en de strijd tegen klimaatverandering</a:t>
                      </a:r>
                    </a:p>
                  </a:txBody>
                  <a:tcPr/>
                </a:tc>
                <a:tc>
                  <a:txBody>
                    <a:bodyPr/>
                    <a:lstStyle/>
                    <a:p>
                      <a:r>
                        <a:rPr lang="nl-BE" dirty="0" err="1"/>
                        <a:t>Beroeponderwijs</a:t>
                      </a:r>
                      <a:r>
                        <a:rPr lang="nl-BE" dirty="0"/>
                        <a:t> en –opleiding</a:t>
                      </a:r>
                    </a:p>
                  </a:txBody>
                  <a:tcPr/>
                </a:tc>
                <a:extLst>
                  <a:ext uri="{0D108BD9-81ED-4DB2-BD59-A6C34878D82A}">
                    <a16:rowId xmlns:a16="http://schemas.microsoft.com/office/drawing/2014/main" val="422489872"/>
                  </a:ext>
                </a:extLst>
              </a:tr>
              <a:tr h="782708">
                <a:tc>
                  <a:txBody>
                    <a:bodyPr/>
                    <a:lstStyle/>
                    <a:p>
                      <a:r>
                        <a:rPr lang="nl-BE" dirty="0"/>
                        <a:t>Digitale transformatie aanpakken</a:t>
                      </a:r>
                    </a:p>
                  </a:txBody>
                  <a:tcPr/>
                </a:tc>
                <a:tc>
                  <a:txBody>
                    <a:bodyPr/>
                    <a:lstStyle/>
                    <a:p>
                      <a:r>
                        <a:rPr lang="nl-BE" dirty="0"/>
                        <a:t>Volwasseneneducatie</a:t>
                      </a:r>
                    </a:p>
                  </a:txBody>
                  <a:tcPr/>
                </a:tc>
                <a:extLst>
                  <a:ext uri="{0D108BD9-81ED-4DB2-BD59-A6C34878D82A}">
                    <a16:rowId xmlns:a16="http://schemas.microsoft.com/office/drawing/2014/main" val="3194800358"/>
                  </a:ext>
                </a:extLst>
              </a:tr>
              <a:tr h="782708">
                <a:tc>
                  <a:txBody>
                    <a:bodyPr/>
                    <a:lstStyle/>
                    <a:p>
                      <a:r>
                        <a:rPr lang="nl-BE" dirty="0"/>
                        <a:t>Gemeenschappelijke waarden, burgerzin en burgerparticipatie</a:t>
                      </a:r>
                    </a:p>
                  </a:txBody>
                  <a:tcPr/>
                </a:tc>
                <a:tc>
                  <a:txBody>
                    <a:bodyPr/>
                    <a:lstStyle/>
                    <a:p>
                      <a:r>
                        <a:rPr lang="nl-BE" dirty="0"/>
                        <a:t>(Hoger onderwijs)</a:t>
                      </a:r>
                    </a:p>
                  </a:txBody>
                  <a:tcPr/>
                </a:tc>
                <a:extLst>
                  <a:ext uri="{0D108BD9-81ED-4DB2-BD59-A6C34878D82A}">
                    <a16:rowId xmlns:a16="http://schemas.microsoft.com/office/drawing/2014/main" val="50761839"/>
                  </a:ext>
                </a:extLst>
              </a:tr>
            </a:tbl>
          </a:graphicData>
        </a:graphic>
      </p:graphicFrame>
    </p:spTree>
    <p:extLst>
      <p:ext uri="{BB962C8B-B14F-4D97-AF65-F5344CB8AC3E}">
        <p14:creationId xmlns:p14="http://schemas.microsoft.com/office/powerpoint/2010/main" val="151159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C2B3F8-4A7C-E44E-715A-2065B6AE5B24}"/>
              </a:ext>
            </a:extLst>
          </p:cNvPr>
          <p:cNvSpPr>
            <a:spLocks noGrp="1"/>
          </p:cNvSpPr>
          <p:nvPr>
            <p:ph type="title"/>
          </p:nvPr>
        </p:nvSpPr>
        <p:spPr/>
        <p:txBody>
          <a:bodyPr/>
          <a:lstStyle/>
          <a:p>
            <a:r>
              <a:rPr lang="nl-BE" dirty="0"/>
              <a:t>Activiteiten</a:t>
            </a:r>
          </a:p>
        </p:txBody>
      </p:sp>
      <p:sp>
        <p:nvSpPr>
          <p:cNvPr id="3" name="Tijdelijke aanduiding voor inhoud 2">
            <a:extLst>
              <a:ext uri="{FF2B5EF4-FFF2-40B4-BE49-F238E27FC236}">
                <a16:creationId xmlns:a16="http://schemas.microsoft.com/office/drawing/2014/main" id="{EC9EC112-14C1-514B-67B9-2369F3E02307}"/>
              </a:ext>
            </a:extLst>
          </p:cNvPr>
          <p:cNvSpPr>
            <a:spLocks noGrp="1"/>
          </p:cNvSpPr>
          <p:nvPr>
            <p:ph idx="1"/>
          </p:nvPr>
        </p:nvSpPr>
        <p:spPr/>
        <p:txBody>
          <a:bodyPr/>
          <a:lstStyle/>
          <a:p>
            <a:r>
              <a:rPr lang="nl-NL" dirty="0"/>
              <a:t>Flexibele </a:t>
            </a:r>
            <a:r>
              <a:rPr lang="nl-NL" dirty="0" err="1"/>
              <a:t>activiteitsvormen</a:t>
            </a:r>
            <a:endParaRPr lang="nl-NL" dirty="0"/>
          </a:p>
          <a:p>
            <a:pPr lvl="1"/>
            <a:r>
              <a:rPr lang="nl-NL" dirty="0"/>
              <a:t>transnationale activiteiten</a:t>
            </a:r>
          </a:p>
          <a:p>
            <a:pPr lvl="1"/>
            <a:r>
              <a:rPr lang="nl-NL" dirty="0"/>
              <a:t>nationale activiteiten met een Europese dimensie</a:t>
            </a:r>
          </a:p>
          <a:p>
            <a:pPr lvl="1"/>
            <a:r>
              <a:rPr lang="nl-NL" dirty="0"/>
              <a:t>ook leeractiviteiten waaraan </a:t>
            </a:r>
            <a:r>
              <a:rPr lang="nl-NL" dirty="0" err="1"/>
              <a:t>lerenden</a:t>
            </a:r>
            <a:r>
              <a:rPr lang="nl-NL" dirty="0"/>
              <a:t> en personeel deelnemen</a:t>
            </a:r>
          </a:p>
          <a:p>
            <a:endParaRPr lang="nl-BE" dirty="0"/>
          </a:p>
        </p:txBody>
      </p:sp>
      <p:sp>
        <p:nvSpPr>
          <p:cNvPr id="4" name="Tijdelijke aanduiding voor dianummer 3">
            <a:extLst>
              <a:ext uri="{FF2B5EF4-FFF2-40B4-BE49-F238E27FC236}">
                <a16:creationId xmlns:a16="http://schemas.microsoft.com/office/drawing/2014/main" id="{3C3DBF23-B573-1375-52E2-7F96DA82DBF4}"/>
              </a:ext>
            </a:extLst>
          </p:cNvPr>
          <p:cNvSpPr>
            <a:spLocks noGrp="1"/>
          </p:cNvSpPr>
          <p:nvPr>
            <p:ph type="sldNum" sz="quarter" idx="4"/>
          </p:nvPr>
        </p:nvSpPr>
        <p:spPr/>
        <p:txBody>
          <a:bodyPr/>
          <a:lstStyle/>
          <a:p>
            <a:pPr>
              <a:defRPr/>
            </a:pPr>
            <a:fld id="{4BF20BA1-8282-0D43-8C00-76CC8243E1D8}" type="slidenum">
              <a:rPr lang="nl-BE" smtClean="0">
                <a:latin typeface="CamptonW00-Light" pitchFamily="2" charset="0"/>
              </a:rPr>
              <a:pPr>
                <a:defRPr/>
              </a:pPr>
              <a:t>27</a:t>
            </a:fld>
            <a:endParaRPr lang="nl-BE" dirty="0">
              <a:latin typeface="CamptonW00-Light" pitchFamily="2" charset="0"/>
            </a:endParaRPr>
          </a:p>
        </p:txBody>
      </p:sp>
    </p:spTree>
    <p:extLst>
      <p:ext uri="{BB962C8B-B14F-4D97-AF65-F5344CB8AC3E}">
        <p14:creationId xmlns:p14="http://schemas.microsoft.com/office/powerpoint/2010/main" val="1262749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427717F-28F9-8119-F765-D8C8FE15EED9}"/>
              </a:ext>
            </a:extLst>
          </p:cNvPr>
          <p:cNvSpPr>
            <a:spLocks noGrp="1"/>
          </p:cNvSpPr>
          <p:nvPr>
            <p:ph type="title"/>
          </p:nvPr>
        </p:nvSpPr>
        <p:spPr/>
        <p:txBody>
          <a:bodyPr/>
          <a:lstStyle/>
          <a:p>
            <a:r>
              <a:rPr lang="nl-BE" dirty="0"/>
              <a:t>Vaste bedragen</a:t>
            </a:r>
          </a:p>
        </p:txBody>
      </p:sp>
      <p:sp>
        <p:nvSpPr>
          <p:cNvPr id="4" name="Tijdelijke aanduiding voor inhoud 3">
            <a:extLst>
              <a:ext uri="{FF2B5EF4-FFF2-40B4-BE49-F238E27FC236}">
                <a16:creationId xmlns:a16="http://schemas.microsoft.com/office/drawing/2014/main" id="{82EC8CC6-3F7A-0BE9-BF0C-BAA929B50E20}"/>
              </a:ext>
            </a:extLst>
          </p:cNvPr>
          <p:cNvSpPr>
            <a:spLocks noGrp="1"/>
          </p:cNvSpPr>
          <p:nvPr>
            <p:ph idx="1"/>
          </p:nvPr>
        </p:nvSpPr>
        <p:spPr>
          <a:xfrm>
            <a:off x="457200" y="1601461"/>
            <a:ext cx="8229600" cy="4525963"/>
          </a:xfrm>
        </p:spPr>
        <p:txBody>
          <a:bodyPr/>
          <a:lstStyle/>
          <a:p>
            <a:pPr marL="0" indent="0">
              <a:buNone/>
            </a:pPr>
            <a:endParaRPr lang="nl-BE" dirty="0"/>
          </a:p>
          <a:p>
            <a:pPr marL="0" indent="0">
              <a:buNone/>
            </a:pPr>
            <a:endParaRPr lang="nl-BE" dirty="0"/>
          </a:p>
          <a:p>
            <a:pPr marL="0" indent="0">
              <a:buNone/>
            </a:pPr>
            <a:endParaRPr lang="nl-BE" dirty="0"/>
          </a:p>
          <a:p>
            <a:pPr marL="0" indent="0" algn="ctr">
              <a:buNone/>
            </a:pPr>
            <a:endParaRPr lang="nl-BE" sz="2400" dirty="0"/>
          </a:p>
          <a:p>
            <a:pPr marL="0" indent="0" algn="ctr">
              <a:buNone/>
            </a:pPr>
            <a:r>
              <a:rPr lang="nl-BE" sz="2400" dirty="0"/>
              <a:t>Zuinigheid, efficiëntie, doeltreffendheid</a:t>
            </a:r>
          </a:p>
        </p:txBody>
      </p:sp>
      <p:graphicFrame>
        <p:nvGraphicFramePr>
          <p:cNvPr id="2" name="Tabel 1">
            <a:extLst>
              <a:ext uri="{FF2B5EF4-FFF2-40B4-BE49-F238E27FC236}">
                <a16:creationId xmlns:a16="http://schemas.microsoft.com/office/drawing/2014/main" id="{6A112A67-D86B-81B1-31EB-E06137C9F9B2}"/>
              </a:ext>
            </a:extLst>
          </p:cNvPr>
          <p:cNvGraphicFramePr>
            <a:graphicFrameLocks noGrp="1"/>
          </p:cNvGraphicFramePr>
          <p:nvPr>
            <p:extLst>
              <p:ext uri="{D42A27DB-BD31-4B8C-83A1-F6EECF244321}">
                <p14:modId xmlns:p14="http://schemas.microsoft.com/office/powerpoint/2010/main" val="812363754"/>
              </p:ext>
            </p:extLst>
          </p:nvPr>
        </p:nvGraphicFramePr>
        <p:xfrm>
          <a:off x="1206631" y="1601460"/>
          <a:ext cx="6730738" cy="1669641"/>
        </p:xfrm>
        <a:graphic>
          <a:graphicData uri="http://schemas.openxmlformats.org/drawingml/2006/table">
            <a:tbl>
              <a:tblPr firstRow="1" bandRow="1">
                <a:tableStyleId>{21E4AEA4-8DFA-4A89-87EB-49C32662AFE0}</a:tableStyleId>
              </a:tblPr>
              <a:tblGrid>
                <a:gridCol w="3365369">
                  <a:extLst>
                    <a:ext uri="{9D8B030D-6E8A-4147-A177-3AD203B41FA5}">
                      <a16:colId xmlns:a16="http://schemas.microsoft.com/office/drawing/2014/main" val="608249862"/>
                    </a:ext>
                  </a:extLst>
                </a:gridCol>
                <a:gridCol w="3365369">
                  <a:extLst>
                    <a:ext uri="{9D8B030D-6E8A-4147-A177-3AD203B41FA5}">
                      <a16:colId xmlns:a16="http://schemas.microsoft.com/office/drawing/2014/main" val="3860918717"/>
                    </a:ext>
                  </a:extLst>
                </a:gridCol>
              </a:tblGrid>
              <a:tr h="481754">
                <a:tc>
                  <a:txBody>
                    <a:bodyPr/>
                    <a:lstStyle/>
                    <a:p>
                      <a:pPr algn="ctr"/>
                      <a:r>
                        <a:rPr lang="nl-BE" dirty="0"/>
                        <a:t>KA210</a:t>
                      </a:r>
                    </a:p>
                  </a:txBody>
                  <a:tcPr/>
                </a:tc>
                <a:tc>
                  <a:txBody>
                    <a:bodyPr/>
                    <a:lstStyle/>
                    <a:p>
                      <a:pPr algn="ctr"/>
                      <a:r>
                        <a:rPr lang="nl-BE" dirty="0"/>
                        <a:t>KA220</a:t>
                      </a:r>
                    </a:p>
                  </a:txBody>
                  <a:tcPr/>
                </a:tc>
                <a:extLst>
                  <a:ext uri="{0D108BD9-81ED-4DB2-BD59-A6C34878D82A}">
                    <a16:rowId xmlns:a16="http://schemas.microsoft.com/office/drawing/2014/main" val="3582119207"/>
                  </a:ext>
                </a:extLst>
              </a:tr>
              <a:tr h="1187887">
                <a:tc>
                  <a:txBody>
                    <a:bodyPr/>
                    <a:lstStyle/>
                    <a:p>
                      <a:pPr algn="ctr"/>
                      <a:r>
                        <a:rPr lang="nl-BE" dirty="0"/>
                        <a:t>30.000 EUR</a:t>
                      </a:r>
                    </a:p>
                    <a:p>
                      <a:pPr algn="ctr"/>
                      <a:r>
                        <a:rPr lang="nl-BE" dirty="0"/>
                        <a:t>60.000 EUR</a:t>
                      </a:r>
                    </a:p>
                  </a:txBody>
                  <a:tcPr/>
                </a:tc>
                <a:tc>
                  <a:txBody>
                    <a:bodyPr/>
                    <a:lstStyle/>
                    <a:p>
                      <a:pPr algn="ctr"/>
                      <a:r>
                        <a:rPr lang="nl-BE" dirty="0"/>
                        <a:t>120.000 EUR</a:t>
                      </a:r>
                    </a:p>
                    <a:p>
                      <a:pPr algn="ctr"/>
                      <a:r>
                        <a:rPr lang="nl-BE" dirty="0"/>
                        <a:t>250.000 EUR</a:t>
                      </a:r>
                    </a:p>
                    <a:p>
                      <a:pPr algn="ctr"/>
                      <a:r>
                        <a:rPr lang="nl-BE" dirty="0"/>
                        <a:t>400.000 EUR</a:t>
                      </a:r>
                    </a:p>
                  </a:txBody>
                  <a:tcPr/>
                </a:tc>
                <a:extLst>
                  <a:ext uri="{0D108BD9-81ED-4DB2-BD59-A6C34878D82A}">
                    <a16:rowId xmlns:a16="http://schemas.microsoft.com/office/drawing/2014/main" val="2909124686"/>
                  </a:ext>
                </a:extLst>
              </a:tr>
            </a:tbl>
          </a:graphicData>
        </a:graphic>
      </p:graphicFrame>
    </p:spTree>
    <p:extLst>
      <p:ext uri="{BB962C8B-B14F-4D97-AF65-F5344CB8AC3E}">
        <p14:creationId xmlns:p14="http://schemas.microsoft.com/office/powerpoint/2010/main" val="1663093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957210-5FAB-0D9B-CC2C-9678932239D9}"/>
              </a:ext>
            </a:extLst>
          </p:cNvPr>
          <p:cNvSpPr>
            <a:spLocks noGrp="1"/>
          </p:cNvSpPr>
          <p:nvPr>
            <p:ph type="title"/>
          </p:nvPr>
        </p:nvSpPr>
        <p:spPr/>
        <p:txBody>
          <a:bodyPr/>
          <a:lstStyle/>
          <a:p>
            <a:r>
              <a:rPr lang="nl-BE" dirty="0"/>
              <a:t>Vereisten</a:t>
            </a:r>
          </a:p>
        </p:txBody>
      </p:sp>
      <p:sp>
        <p:nvSpPr>
          <p:cNvPr id="4" name="Tijdelijke aanduiding voor inhoud 4">
            <a:extLst>
              <a:ext uri="{FF2B5EF4-FFF2-40B4-BE49-F238E27FC236}">
                <a16:creationId xmlns:a16="http://schemas.microsoft.com/office/drawing/2014/main" id="{2140D547-1C05-8BC2-C3B7-C82F37525C4D}"/>
              </a:ext>
            </a:extLst>
          </p:cNvPr>
          <p:cNvSpPr>
            <a:spLocks noGrp="1"/>
          </p:cNvSpPr>
          <p:nvPr>
            <p:ph idx="1"/>
          </p:nvPr>
        </p:nvSpPr>
        <p:spPr>
          <a:xfrm>
            <a:off x="457200" y="1600200"/>
            <a:ext cx="8229600" cy="4525963"/>
          </a:xfrm>
        </p:spPr>
        <p:txBody>
          <a:bodyPr>
            <a:normAutofit fontScale="25000" lnSpcReduction="20000"/>
          </a:bodyPr>
          <a:lstStyle/>
          <a:p>
            <a:r>
              <a:rPr lang="nl-BE" sz="7200" dirty="0"/>
              <a:t>Projectbeschrijving:</a:t>
            </a:r>
          </a:p>
          <a:p>
            <a:pPr lvl="1"/>
            <a:r>
              <a:rPr lang="nl-BE" sz="7200" dirty="0"/>
              <a:t>doelstellingen</a:t>
            </a:r>
          </a:p>
          <a:p>
            <a:pPr lvl="1"/>
            <a:r>
              <a:rPr lang="nl-BE" sz="7200" dirty="0"/>
              <a:t>activiteiten</a:t>
            </a:r>
          </a:p>
          <a:p>
            <a:pPr lvl="1"/>
            <a:r>
              <a:rPr lang="nl-BE" sz="7200" dirty="0"/>
              <a:t>verwachte resultaten</a:t>
            </a:r>
          </a:p>
          <a:p>
            <a:pPr lvl="1"/>
            <a:endParaRPr lang="nl-BE" sz="7200" dirty="0"/>
          </a:p>
          <a:p>
            <a:pPr marL="457200" lvl="1" indent="0">
              <a:buNone/>
            </a:pPr>
            <a:endParaRPr lang="nl-BE" sz="7200" dirty="0"/>
          </a:p>
          <a:p>
            <a:r>
              <a:rPr lang="nl-BE" sz="7200" dirty="0"/>
              <a:t>Tijdsschema + belangrijkste mijlpalen</a:t>
            </a:r>
          </a:p>
          <a:p>
            <a:endParaRPr lang="nl-BE" sz="7200" dirty="0"/>
          </a:p>
          <a:p>
            <a:r>
              <a:rPr lang="nl-BE" sz="7200" dirty="0"/>
              <a:t>Begrotingsplan:</a:t>
            </a:r>
          </a:p>
          <a:p>
            <a:pPr lvl="1"/>
            <a:r>
              <a:rPr lang="nl-BE" sz="7200" dirty="0"/>
              <a:t>geen verplichte kostenposten</a:t>
            </a:r>
          </a:p>
          <a:p>
            <a:pPr lvl="1"/>
            <a:r>
              <a:rPr lang="nl-BE" sz="7200" dirty="0"/>
              <a:t>vrijheid om zelf de activiteiten te definiëren</a:t>
            </a:r>
          </a:p>
          <a:p>
            <a:pPr lvl="1"/>
            <a:r>
              <a:rPr lang="nl-BE" sz="7200" dirty="0"/>
              <a:t>budget aanvragen op basis van gedefinieerde doelen, activiteiten, tijdpad en verwachte resultaten</a:t>
            </a:r>
          </a:p>
          <a:p>
            <a:pPr marL="457200" lvl="1" indent="0">
              <a:buNone/>
            </a:pPr>
            <a:endParaRPr lang="nl-BE" sz="7200" dirty="0"/>
          </a:p>
          <a:p>
            <a:r>
              <a:rPr lang="nl-BE" sz="7200" dirty="0"/>
              <a:t>Uitbesteding van diensten: toegestaan, uitgezonderd voor kernactiviteiten</a:t>
            </a:r>
          </a:p>
          <a:p>
            <a:pPr lvl="1"/>
            <a:endParaRPr lang="nl-BE" sz="6400" dirty="0"/>
          </a:p>
          <a:p>
            <a:endParaRPr lang="nl-BE" sz="6800" dirty="0"/>
          </a:p>
          <a:p>
            <a:pPr lvl="1"/>
            <a:endParaRPr lang="nl-BE" sz="6400" dirty="0"/>
          </a:p>
          <a:p>
            <a:endParaRPr lang="nl-BE" dirty="0"/>
          </a:p>
        </p:txBody>
      </p:sp>
      <p:pic>
        <p:nvPicPr>
          <p:cNvPr id="5" name="Afbeelding 4">
            <a:extLst>
              <a:ext uri="{FF2B5EF4-FFF2-40B4-BE49-F238E27FC236}">
                <a16:creationId xmlns:a16="http://schemas.microsoft.com/office/drawing/2014/main" id="{70E72B4E-5BD6-A16D-1D88-67006AFA7EC3}"/>
              </a:ext>
            </a:extLst>
          </p:cNvPr>
          <p:cNvPicPr>
            <a:picLocks noChangeAspect="1"/>
          </p:cNvPicPr>
          <p:nvPr/>
        </p:nvPicPr>
        <p:blipFill>
          <a:blip r:embed="rId2"/>
          <a:stretch>
            <a:fillRect/>
          </a:stretch>
        </p:blipFill>
        <p:spPr>
          <a:xfrm>
            <a:off x="4315946" y="1783644"/>
            <a:ext cx="512108" cy="1218318"/>
          </a:xfrm>
          <a:prstGeom prst="rect">
            <a:avLst/>
          </a:prstGeom>
        </p:spPr>
      </p:pic>
      <p:sp>
        <p:nvSpPr>
          <p:cNvPr id="7" name="Tekstvak 6">
            <a:extLst>
              <a:ext uri="{FF2B5EF4-FFF2-40B4-BE49-F238E27FC236}">
                <a16:creationId xmlns:a16="http://schemas.microsoft.com/office/drawing/2014/main" id="{A65ECC0B-B31D-7F0B-5914-775EE832A95D}"/>
              </a:ext>
            </a:extLst>
          </p:cNvPr>
          <p:cNvSpPr txBox="1"/>
          <p:nvPr/>
        </p:nvSpPr>
        <p:spPr>
          <a:xfrm>
            <a:off x="5103284" y="1410585"/>
            <a:ext cx="1181100" cy="2253542"/>
          </a:xfrm>
          <a:prstGeom prst="rect">
            <a:avLst/>
          </a:prstGeom>
          <a:noFill/>
        </p:spPr>
        <p:txBody>
          <a:bodyPr vert="wordArtVert" wrap="square" rtlCol="0">
            <a:noAutofit/>
          </a:bodyPr>
          <a:lstStyle/>
          <a:p>
            <a:r>
              <a:rPr lang="nl-BE" sz="1600" b="1" cap="small" dirty="0">
                <a:solidFill>
                  <a:schemeClr val="accent2"/>
                </a:solidFill>
              </a:rPr>
              <a:t>samenhang</a:t>
            </a:r>
          </a:p>
        </p:txBody>
      </p:sp>
    </p:spTree>
    <p:extLst>
      <p:ext uri="{BB962C8B-B14F-4D97-AF65-F5344CB8AC3E}">
        <p14:creationId xmlns:p14="http://schemas.microsoft.com/office/powerpoint/2010/main" val="597727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C9C4C3-E782-2F64-F2BC-A76697B7B0E1}"/>
              </a:ext>
            </a:extLst>
          </p:cNvPr>
          <p:cNvSpPr>
            <a:spLocks noGrp="1"/>
          </p:cNvSpPr>
          <p:nvPr>
            <p:ph type="title"/>
          </p:nvPr>
        </p:nvSpPr>
        <p:spPr>
          <a:xfrm>
            <a:off x="219456" y="160337"/>
            <a:ext cx="8229600" cy="1143000"/>
          </a:xfrm>
        </p:spPr>
        <p:txBody>
          <a:bodyPr/>
          <a:lstStyle/>
          <a:p>
            <a:r>
              <a:rPr lang="nl-NL" sz="3600" dirty="0">
                <a:solidFill>
                  <a:srgbClr val="FA6466"/>
                </a:solidFill>
              </a:rPr>
              <a:t>Inspiratie, cursussen, partner </a:t>
            </a:r>
            <a:r>
              <a:rPr lang="nl-NL" sz="3600" dirty="0" err="1">
                <a:solidFill>
                  <a:srgbClr val="FA6466"/>
                </a:solidFill>
              </a:rPr>
              <a:t>finding</a:t>
            </a:r>
            <a:r>
              <a:rPr lang="nl-NL" sz="3600" dirty="0">
                <a:solidFill>
                  <a:srgbClr val="FA6466"/>
                </a:solidFill>
              </a:rPr>
              <a:t>, …</a:t>
            </a:r>
            <a:endParaRPr lang="nl-BE" sz="3600" dirty="0">
              <a:solidFill>
                <a:srgbClr val="FA6466"/>
              </a:solidFill>
            </a:endParaRPr>
          </a:p>
        </p:txBody>
      </p:sp>
      <p:sp>
        <p:nvSpPr>
          <p:cNvPr id="4" name="Tijdelijke aanduiding voor dianummer 3">
            <a:extLst>
              <a:ext uri="{FF2B5EF4-FFF2-40B4-BE49-F238E27FC236}">
                <a16:creationId xmlns:a16="http://schemas.microsoft.com/office/drawing/2014/main" id="{B48B0F45-016F-C139-B18E-76E8D71130FC}"/>
              </a:ext>
            </a:extLst>
          </p:cNvPr>
          <p:cNvSpPr>
            <a:spLocks noGrp="1"/>
          </p:cNvSpPr>
          <p:nvPr>
            <p:ph type="sldNum" sz="quarter" idx="4"/>
          </p:nvPr>
        </p:nvSpPr>
        <p:spPr/>
        <p:txBody>
          <a:bodyPr/>
          <a:lstStyle/>
          <a:p>
            <a:pPr>
              <a:defRPr/>
            </a:pPr>
            <a:fld id="{4BF20BA1-8282-0D43-8C00-76CC8243E1D8}" type="slidenum">
              <a:rPr lang="nl-BE" smtClean="0">
                <a:latin typeface="CamptonW00-Light" pitchFamily="2" charset="0"/>
              </a:rPr>
              <a:pPr>
                <a:defRPr/>
              </a:pPr>
              <a:t>30</a:t>
            </a:fld>
            <a:endParaRPr lang="nl-BE" dirty="0">
              <a:latin typeface="CamptonW00-Light" pitchFamily="2" charset="0"/>
            </a:endParaRPr>
          </a:p>
        </p:txBody>
      </p:sp>
      <p:pic>
        <p:nvPicPr>
          <p:cNvPr id="6" name="Tijdelijke aanduiding voor inhoud 5">
            <a:extLst>
              <a:ext uri="{FF2B5EF4-FFF2-40B4-BE49-F238E27FC236}">
                <a16:creationId xmlns:a16="http://schemas.microsoft.com/office/drawing/2014/main" id="{22DB2152-F833-D9C4-8355-78E014B7E0FA}"/>
              </a:ext>
            </a:extLst>
          </p:cNvPr>
          <p:cNvPicPr>
            <a:picLocks noGrp="1" noChangeAspect="1"/>
          </p:cNvPicPr>
          <p:nvPr>
            <p:ph idx="1"/>
          </p:nvPr>
        </p:nvPicPr>
        <p:blipFill>
          <a:blip r:embed="rId2"/>
          <a:stretch>
            <a:fillRect/>
          </a:stretch>
        </p:blipFill>
        <p:spPr>
          <a:xfrm>
            <a:off x="457200" y="1431464"/>
            <a:ext cx="8229600" cy="847617"/>
          </a:xfrm>
        </p:spPr>
      </p:pic>
      <p:sp>
        <p:nvSpPr>
          <p:cNvPr id="7" name="Ovaal 6">
            <a:extLst>
              <a:ext uri="{FF2B5EF4-FFF2-40B4-BE49-F238E27FC236}">
                <a16:creationId xmlns:a16="http://schemas.microsoft.com/office/drawing/2014/main" id="{BBC34525-015B-3DF1-D7EA-D1B01B802E1D}"/>
              </a:ext>
            </a:extLst>
          </p:cNvPr>
          <p:cNvSpPr/>
          <p:nvPr/>
        </p:nvSpPr>
        <p:spPr>
          <a:xfrm>
            <a:off x="6004874" y="1855272"/>
            <a:ext cx="1611984" cy="265759"/>
          </a:xfrm>
          <a:prstGeom prst="ellipse">
            <a:avLst/>
          </a:prstGeom>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l-BE"/>
          </a:p>
        </p:txBody>
      </p:sp>
      <p:pic>
        <p:nvPicPr>
          <p:cNvPr id="14" name="Afbeelding 13">
            <a:extLst>
              <a:ext uri="{FF2B5EF4-FFF2-40B4-BE49-F238E27FC236}">
                <a16:creationId xmlns:a16="http://schemas.microsoft.com/office/drawing/2014/main" id="{B97DEC58-D7A5-57E2-E5FC-040A09423FDD}"/>
              </a:ext>
            </a:extLst>
          </p:cNvPr>
          <p:cNvPicPr>
            <a:picLocks noChangeAspect="1"/>
          </p:cNvPicPr>
          <p:nvPr/>
        </p:nvPicPr>
        <p:blipFill>
          <a:blip r:embed="rId3"/>
          <a:stretch>
            <a:fillRect/>
          </a:stretch>
        </p:blipFill>
        <p:spPr>
          <a:xfrm>
            <a:off x="457201" y="3335834"/>
            <a:ext cx="3972612" cy="2373113"/>
          </a:xfrm>
          <a:prstGeom prst="rect">
            <a:avLst/>
          </a:prstGeom>
        </p:spPr>
      </p:pic>
      <p:pic>
        <p:nvPicPr>
          <p:cNvPr id="19" name="Afbeelding 18">
            <a:extLst>
              <a:ext uri="{FF2B5EF4-FFF2-40B4-BE49-F238E27FC236}">
                <a16:creationId xmlns:a16="http://schemas.microsoft.com/office/drawing/2014/main" id="{A2FF3D15-CA65-8165-7EF4-D244DFEB606B}"/>
              </a:ext>
            </a:extLst>
          </p:cNvPr>
          <p:cNvPicPr>
            <a:picLocks noChangeAspect="1"/>
          </p:cNvPicPr>
          <p:nvPr/>
        </p:nvPicPr>
        <p:blipFill>
          <a:blip r:embed="rId4"/>
          <a:stretch>
            <a:fillRect/>
          </a:stretch>
        </p:blipFill>
        <p:spPr>
          <a:xfrm>
            <a:off x="4788231" y="2865749"/>
            <a:ext cx="3416519" cy="3109505"/>
          </a:xfrm>
          <a:prstGeom prst="rect">
            <a:avLst/>
          </a:prstGeom>
        </p:spPr>
      </p:pic>
      <p:pic>
        <p:nvPicPr>
          <p:cNvPr id="21" name="Afbeelding 20">
            <a:extLst>
              <a:ext uri="{FF2B5EF4-FFF2-40B4-BE49-F238E27FC236}">
                <a16:creationId xmlns:a16="http://schemas.microsoft.com/office/drawing/2014/main" id="{1D4A624B-6D9B-1D6A-0D13-4C90A5BB8538}"/>
              </a:ext>
            </a:extLst>
          </p:cNvPr>
          <p:cNvPicPr>
            <a:picLocks noChangeAspect="1"/>
          </p:cNvPicPr>
          <p:nvPr/>
        </p:nvPicPr>
        <p:blipFill>
          <a:blip r:embed="rId5"/>
          <a:stretch>
            <a:fillRect/>
          </a:stretch>
        </p:blipFill>
        <p:spPr>
          <a:xfrm>
            <a:off x="457201" y="2544989"/>
            <a:ext cx="3709792" cy="706324"/>
          </a:xfrm>
          <a:prstGeom prst="rect">
            <a:avLst/>
          </a:prstGeom>
        </p:spPr>
      </p:pic>
    </p:spTree>
    <p:extLst>
      <p:ext uri="{BB962C8B-B14F-4D97-AF65-F5344CB8AC3E}">
        <p14:creationId xmlns:p14="http://schemas.microsoft.com/office/powerpoint/2010/main" val="32634411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B9E90C-B62D-C602-2F2A-DF4037523EC4}"/>
              </a:ext>
            </a:extLst>
          </p:cNvPr>
          <p:cNvSpPr>
            <a:spLocks noGrp="1"/>
          </p:cNvSpPr>
          <p:nvPr>
            <p:ph type="title"/>
          </p:nvPr>
        </p:nvSpPr>
        <p:spPr/>
        <p:txBody>
          <a:bodyPr/>
          <a:lstStyle/>
          <a:p>
            <a:r>
              <a:rPr lang="nl-BE" dirty="0"/>
              <a:t>Project </a:t>
            </a:r>
            <a:r>
              <a:rPr lang="nl-BE" dirty="0" err="1"/>
              <a:t>results</a:t>
            </a:r>
            <a:r>
              <a:rPr lang="nl-BE" dirty="0"/>
              <a:t> (platform)</a:t>
            </a:r>
          </a:p>
        </p:txBody>
      </p:sp>
      <p:sp>
        <p:nvSpPr>
          <p:cNvPr id="3" name="Tijdelijke aanduiding voor inhoud 2">
            <a:extLst>
              <a:ext uri="{FF2B5EF4-FFF2-40B4-BE49-F238E27FC236}">
                <a16:creationId xmlns:a16="http://schemas.microsoft.com/office/drawing/2014/main" id="{BEF2364B-1C52-57DC-4548-763FA8A6B0D3}"/>
              </a:ext>
            </a:extLst>
          </p:cNvPr>
          <p:cNvSpPr>
            <a:spLocks noGrp="1"/>
          </p:cNvSpPr>
          <p:nvPr>
            <p:ph idx="1"/>
          </p:nvPr>
        </p:nvSpPr>
        <p:spPr/>
        <p:txBody>
          <a:bodyPr/>
          <a:lstStyle/>
          <a:p>
            <a:pPr marL="0" indent="0" algn="ctr">
              <a:buNone/>
            </a:pPr>
            <a:r>
              <a:rPr lang="nl-BE" sz="2400" dirty="0">
                <a:solidFill>
                  <a:schemeClr val="accent6">
                    <a:lumMod val="50000"/>
                    <a:lumOff val="50000"/>
                  </a:schemeClr>
                </a:solidFill>
                <a:hlinkClick r:id="rId2">
                  <a:extLst>
                    <a:ext uri="{A12FA001-AC4F-418D-AE19-62706E023703}">
                      <ahyp:hlinkClr xmlns:ahyp="http://schemas.microsoft.com/office/drawing/2018/hyperlinkcolor" val="tx"/>
                    </a:ext>
                  </a:extLst>
                </a:hlinkClick>
              </a:rPr>
              <a:t>Search - Erasmus+</a:t>
            </a:r>
            <a:endParaRPr lang="nl-BE" sz="2400" dirty="0">
              <a:solidFill>
                <a:schemeClr val="accent6">
                  <a:lumMod val="50000"/>
                  <a:lumOff val="50000"/>
                </a:schemeClr>
              </a:solidFill>
            </a:endParaRPr>
          </a:p>
          <a:p>
            <a:pPr marL="0" indent="0">
              <a:buNone/>
            </a:pPr>
            <a:endParaRPr lang="nl-BE" dirty="0"/>
          </a:p>
        </p:txBody>
      </p:sp>
      <p:sp>
        <p:nvSpPr>
          <p:cNvPr id="4" name="Tijdelijke aanduiding voor dianummer 3">
            <a:extLst>
              <a:ext uri="{FF2B5EF4-FFF2-40B4-BE49-F238E27FC236}">
                <a16:creationId xmlns:a16="http://schemas.microsoft.com/office/drawing/2014/main" id="{251D67F1-D6DB-A98C-E21A-CF6AF51E8AF9}"/>
              </a:ext>
            </a:extLst>
          </p:cNvPr>
          <p:cNvSpPr>
            <a:spLocks noGrp="1"/>
          </p:cNvSpPr>
          <p:nvPr>
            <p:ph type="sldNum" sz="quarter" idx="4"/>
          </p:nvPr>
        </p:nvSpPr>
        <p:spPr/>
        <p:txBody>
          <a:bodyPr/>
          <a:lstStyle/>
          <a:p>
            <a:pPr>
              <a:defRPr/>
            </a:pPr>
            <a:fld id="{4BF20BA1-8282-0D43-8C00-76CC8243E1D8}" type="slidenum">
              <a:rPr lang="nl-BE" smtClean="0">
                <a:latin typeface="CamptonW00-Light" pitchFamily="2" charset="0"/>
              </a:rPr>
              <a:pPr>
                <a:defRPr/>
              </a:pPr>
              <a:t>31</a:t>
            </a:fld>
            <a:endParaRPr lang="nl-BE" dirty="0">
              <a:latin typeface="CamptonW00-Light" pitchFamily="2" charset="0"/>
            </a:endParaRPr>
          </a:p>
        </p:txBody>
      </p:sp>
      <p:pic>
        <p:nvPicPr>
          <p:cNvPr id="6" name="Afbeelding 5">
            <a:extLst>
              <a:ext uri="{FF2B5EF4-FFF2-40B4-BE49-F238E27FC236}">
                <a16:creationId xmlns:a16="http://schemas.microsoft.com/office/drawing/2014/main" id="{2016BD8C-E55D-3D6E-B805-7ACCDD44F8C0}"/>
              </a:ext>
            </a:extLst>
          </p:cNvPr>
          <p:cNvPicPr>
            <a:picLocks noChangeAspect="1"/>
          </p:cNvPicPr>
          <p:nvPr/>
        </p:nvPicPr>
        <p:blipFill>
          <a:blip r:embed="rId3"/>
          <a:stretch>
            <a:fillRect/>
          </a:stretch>
        </p:blipFill>
        <p:spPr>
          <a:xfrm>
            <a:off x="2158626" y="2193924"/>
            <a:ext cx="4826748" cy="4388889"/>
          </a:xfrm>
          <a:prstGeom prst="rect">
            <a:avLst/>
          </a:prstGeom>
        </p:spPr>
      </p:pic>
    </p:spTree>
    <p:extLst>
      <p:ext uri="{BB962C8B-B14F-4D97-AF65-F5344CB8AC3E}">
        <p14:creationId xmlns:p14="http://schemas.microsoft.com/office/powerpoint/2010/main" val="3541818248"/>
      </p:ext>
    </p:extLst>
  </p:cSld>
  <p:clrMapOvr>
    <a:masterClrMapping/>
  </p:clrMapOvr>
</p:sld>
</file>

<file path=ppt/theme/theme1.xml><?xml version="1.0" encoding="utf-8"?>
<a:theme xmlns:a="http://schemas.openxmlformats.org/drawingml/2006/main" name="EPOS_PPTtemplate v2">
  <a:themeElements>
    <a:clrScheme name="Aangepast 1">
      <a:dk1>
        <a:sysClr val="windowText" lastClr="000000"/>
      </a:dk1>
      <a:lt1>
        <a:sysClr val="window" lastClr="FFFFFF"/>
      </a:lt1>
      <a:dk2>
        <a:srgbClr val="4E7282"/>
      </a:dk2>
      <a:lt2>
        <a:srgbClr val="EEECE1"/>
      </a:lt2>
      <a:accent1>
        <a:srgbClr val="4E7282"/>
      </a:accent1>
      <a:accent2>
        <a:srgbClr val="E84C15"/>
      </a:accent2>
      <a:accent3>
        <a:srgbClr val="FBB500"/>
      </a:accent3>
      <a:accent4>
        <a:srgbClr val="962422"/>
      </a:accent4>
      <a:accent5>
        <a:srgbClr val="A9A9A9"/>
      </a:accent5>
      <a:accent6>
        <a:srgbClr val="043160"/>
      </a:accent6>
      <a:hlink>
        <a:srgbClr val="E84C15"/>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a9ec0f0-7796-43d0-ac1f-4c8c46ee0bd1" xsi:nil="true"/>
    <lcf76f155ced4ddcb4097134ff3c332f xmlns="07121c49-3450-4ebf-80d7-5c325359967c">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8A735739A37544392717056965F08ED" ma:contentTypeVersion="12" ma:contentTypeDescription="Een nieuw document maken." ma:contentTypeScope="" ma:versionID="cef50836bef9a021c1f85d67d125367a">
  <xsd:schema xmlns:xsd="http://www.w3.org/2001/XMLSchema" xmlns:xs="http://www.w3.org/2001/XMLSchema" xmlns:p="http://schemas.microsoft.com/office/2006/metadata/properties" xmlns:ns2="07121c49-3450-4ebf-80d7-5c325359967c" xmlns:ns3="9a9ec0f0-7796-43d0-ac1f-4c8c46ee0bd1" targetNamespace="http://schemas.microsoft.com/office/2006/metadata/properties" ma:root="true" ma:fieldsID="82627e16153203f089bef5a1d83ae33b" ns2:_="" ns3:_="">
    <xsd:import namespace="07121c49-3450-4ebf-80d7-5c325359967c"/>
    <xsd:import namespace="9a9ec0f0-7796-43d0-ac1f-4c8c46ee0bd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121c49-3450-4ebf-80d7-5c32535996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49ca8161-7180-459b-a0ef-1a71cf6ffea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a9ec0f0-7796-43d0-ac1f-4c8c46ee0bd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f314ac9-3524-4c6f-98d1-085376743d48}" ma:internalName="TaxCatchAll" ma:showField="CatchAllData" ma:web="2cc350ed-23df-4719-bbfe-c046f64e24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B5ADC4-2EB1-4D20-8595-AEB5247DDF0E}">
  <ds:schemaRefs>
    <ds:schemaRef ds:uri="http://schemas.microsoft.com/office/2006/metadata/properties"/>
    <ds:schemaRef ds:uri="http://schemas.microsoft.com/office/infopath/2007/PartnerControls"/>
    <ds:schemaRef ds:uri="b5fc0f11-ff56-4af4-b114-3416d59ff4f2"/>
    <ds:schemaRef ds:uri="9a9ec0f0-7796-43d0-ac1f-4c8c46ee0bd1"/>
  </ds:schemaRefs>
</ds:datastoreItem>
</file>

<file path=customXml/itemProps2.xml><?xml version="1.0" encoding="utf-8"?>
<ds:datastoreItem xmlns:ds="http://schemas.openxmlformats.org/officeDocument/2006/customXml" ds:itemID="{AE3B6240-D215-43CD-A055-49AD56F288A3}">
  <ds:schemaRefs>
    <ds:schemaRef ds:uri="http://schemas.microsoft.com/sharepoint/v3/contenttype/forms"/>
  </ds:schemaRefs>
</ds:datastoreItem>
</file>

<file path=customXml/itemProps3.xml><?xml version="1.0" encoding="utf-8"?>
<ds:datastoreItem xmlns:ds="http://schemas.openxmlformats.org/officeDocument/2006/customXml" ds:itemID="{1D8B5D5B-3CC0-4454-A3D9-9CA10CE34E94}"/>
</file>

<file path=docProps/app.xml><?xml version="1.0" encoding="utf-8"?>
<Properties xmlns="http://schemas.openxmlformats.org/officeDocument/2006/extended-properties" xmlns:vt="http://schemas.openxmlformats.org/officeDocument/2006/docPropsVTypes">
  <Template/>
  <TotalTime>1452</TotalTime>
  <Words>1054</Words>
  <Application>Microsoft Office PowerPoint</Application>
  <PresentationFormat>Diavoorstelling (4:3)</PresentationFormat>
  <Paragraphs>265</Paragraphs>
  <Slides>31</Slides>
  <Notes>0</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31</vt:i4>
      </vt:variant>
    </vt:vector>
  </HeadingPairs>
  <TitlesOfParts>
    <vt:vector size="39" baseType="lpstr">
      <vt:lpstr>Arial</vt:lpstr>
      <vt:lpstr>Avenir Next LT Pro Demi</vt:lpstr>
      <vt:lpstr>Calibri</vt:lpstr>
      <vt:lpstr>Campton-Light</vt:lpstr>
      <vt:lpstr>Campton-Medium</vt:lpstr>
      <vt:lpstr>CamptonW00-Light</vt:lpstr>
      <vt:lpstr>Wingdings</vt:lpstr>
      <vt:lpstr>EPOS_PPTtemplate v2</vt:lpstr>
      <vt:lpstr>PowerPoint-presentatie</vt:lpstr>
      <vt:lpstr>PowerPoint-presentatie</vt:lpstr>
      <vt:lpstr>PowerPoint-presentatie</vt:lpstr>
      <vt:lpstr>PowerPoint-presentatie</vt:lpstr>
      <vt:lpstr>PowerPoint-presentatie</vt:lpstr>
      <vt:lpstr>Erasmus+ prioriteiten: hoofdingrediënten voor elk project!</vt:lpstr>
      <vt:lpstr>WELKE SUBSIDIEMOGELIJKHEDEN VOOR SCHOOLONDERWIJS OMVAT ERASMUS+?</vt:lpstr>
      <vt:lpstr>Wie kan aanvragen in welk domein?</vt:lpstr>
      <vt:lpstr>Onderscheid SCH en VET</vt:lpstr>
      <vt:lpstr>Onderscheid KA1 en KA2</vt:lpstr>
      <vt:lpstr>Types van projecten</vt:lpstr>
      <vt:lpstr>PowerPoint-presentatie</vt:lpstr>
      <vt:lpstr>PowerPoint-presentatie</vt:lpstr>
      <vt:lpstr>PowerPoint-presentatie</vt:lpstr>
      <vt:lpstr>PowerPoint-presentatie</vt:lpstr>
      <vt:lpstr>Reisbudget</vt:lpstr>
      <vt:lpstr>Verblijfskosten</vt:lpstr>
      <vt:lpstr>Organisatiesteun</vt:lpstr>
      <vt:lpstr>OVERIGE</vt:lpstr>
      <vt:lpstr>Voorbeeld KA122-VET personeelsmobiliteit</vt:lpstr>
      <vt:lpstr>Meer in detail</vt:lpstr>
      <vt:lpstr>PowerPoint-presentatie</vt:lpstr>
      <vt:lpstr>Project types</vt:lpstr>
      <vt:lpstr>PowerPoint-presentatie</vt:lpstr>
      <vt:lpstr>Doelstellingen van de actie</vt:lpstr>
      <vt:lpstr>Europese prioriteiten</vt:lpstr>
      <vt:lpstr>Activiteiten</vt:lpstr>
      <vt:lpstr>Vaste bedragen</vt:lpstr>
      <vt:lpstr>Vereisten</vt:lpstr>
      <vt:lpstr>Inspiratie, cursussen, partner finding, …</vt:lpstr>
      <vt:lpstr>Project results (platform)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Burm Caroline</dc:creator>
  <cp:lastModifiedBy>Ceulemans Jan</cp:lastModifiedBy>
  <cp:revision>46</cp:revision>
  <dcterms:created xsi:type="dcterms:W3CDTF">2021-10-04T12:05:11Z</dcterms:created>
  <dcterms:modified xsi:type="dcterms:W3CDTF">2024-11-05T08:56:50Z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0x01010058A735739A37544392717056965F08ED</vt:lpwstr>
  </property>
  <property fmtid="{D5CDD505-2E9C-101B-9397-08002B2CF9AE}" pid="3" name="Order">
    <vt:r8>10200</vt:r8>
  </property>
  <property fmtid="{D5CDD505-2E9C-101B-9397-08002B2CF9AE}" pid="4" name="xd_Signature">
    <vt:bool>false</vt:bool>
  </property>
  <property fmtid="{D5CDD505-2E9C-101B-9397-08002B2CF9AE}" pid="5" name="xd_ProgID">
    <vt:lpwstr/>
  </property>
  <property fmtid="{D5CDD505-2E9C-101B-9397-08002B2CF9AE}" pid="6" name="TemplateUrl">
    <vt:lpwstr/>
  </property>
  <property fmtid="{D5CDD505-2E9C-101B-9397-08002B2CF9AE}" pid="7" name="ComplianceAssetId">
    <vt:lpwstr/>
  </property>
  <property fmtid="{D5CDD505-2E9C-101B-9397-08002B2CF9AE}" pid="8" name="MediaServiceImageTags">
    <vt:lpwstr/>
  </property>
</Properties>
</file>